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6" r:id="rId5"/>
    <p:sldId id="259" r:id="rId6"/>
    <p:sldId id="276" r:id="rId7"/>
    <p:sldId id="278" r:id="rId8"/>
    <p:sldId id="281" r:id="rId9"/>
    <p:sldId id="261" r:id="rId10"/>
    <p:sldId id="269" r:id="rId11"/>
    <p:sldId id="268" r:id="rId12"/>
    <p:sldId id="270" r:id="rId13"/>
    <p:sldId id="266" r:id="rId14"/>
    <p:sldId id="262" r:id="rId15"/>
    <p:sldId id="274" r:id="rId16"/>
    <p:sldId id="285" r:id="rId17"/>
    <p:sldId id="272" r:id="rId18"/>
    <p:sldId id="263" r:id="rId19"/>
    <p:sldId id="273" r:id="rId20"/>
    <p:sldId id="279"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ero, LaTrecia" initials="AL" lastIdx="1" clrIdx="0">
    <p:extLst>
      <p:ext uri="{19B8F6BF-5375-455C-9EA6-DF929625EA0E}">
        <p15:presenceInfo xmlns:p15="http://schemas.microsoft.com/office/powerpoint/2012/main" userId="S::aberola@richmond.k12.ga.us::ac850610-84d4-47c3-83e5-cbed737491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6E9C12-46FF-39FF-87B4-B584D463EC17}" v="4" dt="2023-07-31T14:37:48.590"/>
    <p1510:client id="{2E792868-217A-600D-FFF8-8BABECF1FB78}" v="66" dt="2021-08-02T14:46:47.277"/>
    <p1510:client id="{30F815EA-C32C-6C19-B9BB-C544DF58A56E}" v="8" dt="2020-07-30T19:04:22.077"/>
    <p1510:client id="{337631FB-9F9D-94FF-8DE8-453B6A6912EA}" v="959" dt="2023-07-27T17:54:29.523"/>
    <p1510:client id="{44563864-85C2-1399-6D33-265D1845450C}" v="124" dt="2023-07-27T22:57:32.596"/>
    <p1510:client id="{46256023-F142-C903-2CF3-B6657804FEAD}" v="160" dt="2021-08-02T14:35:34.364"/>
    <p1510:client id="{7E15E004-991D-8E7D-27E5-7697E55A3895}" v="112" dt="2022-08-10T19:58:21.966"/>
    <p1510:client id="{89EFCD9B-AFF7-BF81-3C76-BF1AEBC984DE}" v="340" dt="2020-07-30T19:07:57.702"/>
    <p1510:client id="{92D76BE1-2F2A-7DB1-5D08-279245CA18DF}" v="254" dt="2023-07-27T18:29:51.339"/>
    <p1510:client id="{94BDFABC-3DFD-414D-D129-2BECA17AA994}" v="1" dt="2021-08-02T15:29:28.214"/>
    <p1510:client id="{BE96EA6E-E58F-17CA-63C1-083155F84E45}" v="466" dt="2021-08-02T15:07:22.201"/>
    <p1510:client id="{C2C1716D-44FA-9719-2479-2CD3B158204C}" v="104" dt="2022-08-03T12:18:49.996"/>
    <p1510:client id="{E24116B8-CBFF-41E8-8B99-F993C26AFA6A}" v="1389" dt="2020-07-30T19:04:23.542"/>
    <p1510:client id="{F0B6ACCD-8E29-FBD4-813A-887156BB9D3E}" v="779" dt="2022-07-28T20:03:34.6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wles, Alane" userId="S::bowleal@richmond.k12.ga.us::e98d13b1-e0b2-46ab-84e1-852c8b59a70f" providerId="AD" clId="Web-{7E15E004-991D-8E7D-27E5-7697E55A3895}"/>
    <pc:docChg chg="addSld modSld">
      <pc:chgData name="Bowles, Alane" userId="S::bowleal@richmond.k12.ga.us::e98d13b1-e0b2-46ab-84e1-852c8b59a70f" providerId="AD" clId="Web-{7E15E004-991D-8E7D-27E5-7697E55A3895}" dt="2022-08-10T19:58:21.966" v="110" actId="20577"/>
      <pc:docMkLst>
        <pc:docMk/>
      </pc:docMkLst>
      <pc:sldChg chg="new">
        <pc:chgData name="Bowles, Alane" userId="S::bowleal@richmond.k12.ga.us::e98d13b1-e0b2-46ab-84e1-852c8b59a70f" providerId="AD" clId="Web-{7E15E004-991D-8E7D-27E5-7697E55A3895}" dt="2022-08-10T16:46:54.372" v="0"/>
        <pc:sldMkLst>
          <pc:docMk/>
          <pc:sldMk cId="1919570161" sldId="275"/>
        </pc:sldMkLst>
      </pc:sldChg>
      <pc:sldChg chg="modSp new">
        <pc:chgData name="Bowles, Alane" userId="S::bowleal@richmond.k12.ga.us::e98d13b1-e0b2-46ab-84e1-852c8b59a70f" providerId="AD" clId="Web-{7E15E004-991D-8E7D-27E5-7697E55A3895}" dt="2022-08-10T19:58:21.966" v="110" actId="20577"/>
        <pc:sldMkLst>
          <pc:docMk/>
          <pc:sldMk cId="1204751502" sldId="276"/>
        </pc:sldMkLst>
        <pc:spChg chg="mod">
          <ac:chgData name="Bowles, Alane" userId="S::bowleal@richmond.k12.ga.us::e98d13b1-e0b2-46ab-84e1-852c8b59a70f" providerId="AD" clId="Web-{7E15E004-991D-8E7D-27E5-7697E55A3895}" dt="2022-08-10T16:47:51.860" v="7" actId="20577"/>
          <ac:spMkLst>
            <pc:docMk/>
            <pc:sldMk cId="1204751502" sldId="276"/>
            <ac:spMk id="2" creationId="{E20950E1-D2C0-96E7-D50F-7D4222257023}"/>
          </ac:spMkLst>
        </pc:spChg>
        <pc:spChg chg="mod">
          <ac:chgData name="Bowles, Alane" userId="S::bowleal@richmond.k12.ga.us::e98d13b1-e0b2-46ab-84e1-852c8b59a70f" providerId="AD" clId="Web-{7E15E004-991D-8E7D-27E5-7697E55A3895}" dt="2022-08-10T19:58:21.966" v="110" actId="20577"/>
          <ac:spMkLst>
            <pc:docMk/>
            <pc:sldMk cId="1204751502" sldId="276"/>
            <ac:spMk id="3" creationId="{EB8F91BD-6468-22EC-498F-8EE088464886}"/>
          </ac:spMkLst>
        </pc:spChg>
      </pc:sldChg>
    </pc:docChg>
  </pc:docChgLst>
  <pc:docChgLst>
    <pc:chgData name="Abero, LaTrecia" userId="S::aberola@richmond.k12.ga.us::ac850610-84d4-47c3-83e5-cbed7374912d" providerId="AD" clId="Web-{BE96EA6E-E58F-17CA-63C1-083155F84E45}"/>
    <pc:docChg chg="delSld modSld">
      <pc:chgData name="Abero, LaTrecia" userId="S::aberola@richmond.k12.ga.us::ac850610-84d4-47c3-83e5-cbed7374912d" providerId="AD" clId="Web-{BE96EA6E-E58F-17CA-63C1-083155F84E45}" dt="2021-08-02T15:07:22.201" v="278" actId="1076"/>
      <pc:docMkLst>
        <pc:docMk/>
      </pc:docMkLst>
      <pc:sldChg chg="addSp modSp delCm">
        <pc:chgData name="Abero, LaTrecia" userId="S::aberola@richmond.k12.ga.us::ac850610-84d4-47c3-83e5-cbed7374912d" providerId="AD" clId="Web-{BE96EA6E-E58F-17CA-63C1-083155F84E45}" dt="2021-08-02T15:07:22.201" v="278" actId="1076"/>
        <pc:sldMkLst>
          <pc:docMk/>
          <pc:sldMk cId="0" sldId="256"/>
        </pc:sldMkLst>
        <pc:spChg chg="mod">
          <ac:chgData name="Abero, LaTrecia" userId="S::aberola@richmond.k12.ga.us::ac850610-84d4-47c3-83e5-cbed7374912d" providerId="AD" clId="Web-{BE96EA6E-E58F-17CA-63C1-083155F84E45}" dt="2021-08-02T15:06:22.106" v="268" actId="20577"/>
          <ac:spMkLst>
            <pc:docMk/>
            <pc:sldMk cId="0" sldId="256"/>
            <ac:spMk id="2" creationId="{AACC0100-C3C0-44C1-8E1E-A7F6B5FFBDF2}"/>
          </ac:spMkLst>
        </pc:spChg>
        <pc:spChg chg="add mod">
          <ac:chgData name="Abero, LaTrecia" userId="S::aberola@richmond.k12.ga.us::ac850610-84d4-47c3-83e5-cbed7374912d" providerId="AD" clId="Web-{BE96EA6E-E58F-17CA-63C1-083155F84E45}" dt="2021-08-02T15:07:09.482" v="277" actId="1076"/>
          <ac:spMkLst>
            <pc:docMk/>
            <pc:sldMk cId="0" sldId="256"/>
            <ac:spMk id="4" creationId="{536EAADA-3A95-47FA-A5A3-B23C83119BEC}"/>
          </ac:spMkLst>
        </pc:spChg>
        <pc:picChg chg="add mod">
          <ac:chgData name="Abero, LaTrecia" userId="S::aberola@richmond.k12.ga.us::ac850610-84d4-47c3-83e5-cbed7374912d" providerId="AD" clId="Web-{BE96EA6E-E58F-17CA-63C1-083155F84E45}" dt="2021-08-02T15:07:22.201" v="278" actId="1076"/>
          <ac:picMkLst>
            <pc:docMk/>
            <pc:sldMk cId="0" sldId="256"/>
            <ac:picMk id="3" creationId="{5A94BEED-27FD-4943-8C02-BED44CC11390}"/>
          </ac:picMkLst>
        </pc:picChg>
      </pc:sldChg>
      <pc:sldChg chg="addSp delSp modSp">
        <pc:chgData name="Abero, LaTrecia" userId="S::aberola@richmond.k12.ga.us::ac850610-84d4-47c3-83e5-cbed7374912d" providerId="AD" clId="Web-{BE96EA6E-E58F-17CA-63C1-083155F84E45}" dt="2021-08-02T15:04:06.665" v="243" actId="20577"/>
        <pc:sldMkLst>
          <pc:docMk/>
          <pc:sldMk cId="0" sldId="257"/>
        </pc:sldMkLst>
        <pc:spChg chg="add del">
          <ac:chgData name="Abero, LaTrecia" userId="S::aberola@richmond.k12.ga.us::ac850610-84d4-47c3-83e5-cbed7374912d" providerId="AD" clId="Web-{BE96EA6E-E58F-17CA-63C1-083155F84E45}" dt="2021-08-02T14:21:00.390" v="4"/>
          <ac:spMkLst>
            <pc:docMk/>
            <pc:sldMk cId="0" sldId="257"/>
            <ac:spMk id="2" creationId="{3572E580-7F30-4321-8825-507C0B933D30}"/>
          </ac:spMkLst>
        </pc:spChg>
        <pc:spChg chg="mod">
          <ac:chgData name="Abero, LaTrecia" userId="S::aberola@richmond.k12.ga.us::ac850610-84d4-47c3-83e5-cbed7374912d" providerId="AD" clId="Web-{BE96EA6E-E58F-17CA-63C1-083155F84E45}" dt="2021-08-02T15:04:06.665" v="243" actId="20577"/>
          <ac:spMkLst>
            <pc:docMk/>
            <pc:sldMk cId="0" sldId="257"/>
            <ac:spMk id="19458" creationId="{C53BCD4E-50C8-4464-90AB-21F0B38DE259}"/>
          </ac:spMkLst>
        </pc:spChg>
      </pc:sldChg>
      <pc:sldChg chg="modSp">
        <pc:chgData name="Abero, LaTrecia" userId="S::aberola@richmond.k12.ga.us::ac850610-84d4-47c3-83e5-cbed7374912d" providerId="AD" clId="Web-{BE96EA6E-E58F-17CA-63C1-083155F84E45}" dt="2021-08-02T14:31:43.154" v="179" actId="20577"/>
        <pc:sldMkLst>
          <pc:docMk/>
          <pc:sldMk cId="0" sldId="259"/>
        </pc:sldMkLst>
        <pc:spChg chg="mod">
          <ac:chgData name="Abero, LaTrecia" userId="S::aberola@richmond.k12.ga.us::ac850610-84d4-47c3-83e5-cbed7374912d" providerId="AD" clId="Web-{BE96EA6E-E58F-17CA-63C1-083155F84E45}" dt="2021-08-02T14:30:44.543" v="169" actId="20577"/>
          <ac:spMkLst>
            <pc:docMk/>
            <pc:sldMk cId="0" sldId="259"/>
            <ac:spMk id="22530" creationId="{9731AD92-EB9A-46FC-916F-3E79B3E38066}"/>
          </ac:spMkLst>
        </pc:spChg>
        <pc:spChg chg="mod">
          <ac:chgData name="Abero, LaTrecia" userId="S::aberola@richmond.k12.ga.us::ac850610-84d4-47c3-83e5-cbed7374912d" providerId="AD" clId="Web-{BE96EA6E-E58F-17CA-63C1-083155F84E45}" dt="2021-08-02T14:31:43.154" v="179" actId="20577"/>
          <ac:spMkLst>
            <pc:docMk/>
            <pc:sldMk cId="0" sldId="259"/>
            <ac:spMk id="22531" creationId="{4DD3242B-6952-4F9D-97BC-6BA8716DDB1B}"/>
          </ac:spMkLst>
        </pc:spChg>
      </pc:sldChg>
      <pc:sldChg chg="addSp delSp modSp">
        <pc:chgData name="Abero, LaTrecia" userId="S::aberola@richmond.k12.ga.us::ac850610-84d4-47c3-83e5-cbed7374912d" providerId="AD" clId="Web-{BE96EA6E-E58F-17CA-63C1-083155F84E45}" dt="2021-08-02T14:28:16.946" v="159" actId="20577"/>
        <pc:sldMkLst>
          <pc:docMk/>
          <pc:sldMk cId="0" sldId="261"/>
        </pc:sldMkLst>
        <pc:spChg chg="mod">
          <ac:chgData name="Abero, LaTrecia" userId="S::aberola@richmond.k12.ga.us::ac850610-84d4-47c3-83e5-cbed7374912d" providerId="AD" clId="Web-{BE96EA6E-E58F-17CA-63C1-083155F84E45}" dt="2021-08-02T14:28:16.946" v="159" actId="20577"/>
          <ac:spMkLst>
            <pc:docMk/>
            <pc:sldMk cId="0" sldId="261"/>
            <ac:spMk id="3" creationId="{B86B23A4-F596-48B1-8388-92FBE72D94D0}"/>
          </ac:spMkLst>
        </pc:spChg>
        <pc:spChg chg="add del mod">
          <ac:chgData name="Abero, LaTrecia" userId="S::aberola@richmond.k12.ga.us::ac850610-84d4-47c3-83e5-cbed7374912d" providerId="AD" clId="Web-{BE96EA6E-E58F-17CA-63C1-083155F84E45}" dt="2021-08-02T14:25:54.240" v="27"/>
          <ac:spMkLst>
            <pc:docMk/>
            <pc:sldMk cId="0" sldId="261"/>
            <ac:spMk id="4" creationId="{7C4470FE-2633-48FB-818B-69D847DB8F4B}"/>
          </ac:spMkLst>
        </pc:spChg>
        <pc:picChg chg="del">
          <ac:chgData name="Abero, LaTrecia" userId="S::aberola@richmond.k12.ga.us::ac850610-84d4-47c3-83e5-cbed7374912d" providerId="AD" clId="Web-{BE96EA6E-E58F-17CA-63C1-083155F84E45}" dt="2021-08-02T14:22:29.079" v="5"/>
          <ac:picMkLst>
            <pc:docMk/>
            <pc:sldMk cId="0" sldId="261"/>
            <ac:picMk id="2" creationId="{A9146501-E651-4618-9A8E-2E8CE8B36BF1}"/>
          </ac:picMkLst>
        </pc:picChg>
      </pc:sldChg>
      <pc:sldChg chg="modSp">
        <pc:chgData name="Abero, LaTrecia" userId="S::aberola@richmond.k12.ga.us::ac850610-84d4-47c3-83e5-cbed7374912d" providerId="AD" clId="Web-{BE96EA6E-E58F-17CA-63C1-083155F84E45}" dt="2021-08-02T14:52:00.368" v="215" actId="20577"/>
        <pc:sldMkLst>
          <pc:docMk/>
          <pc:sldMk cId="0" sldId="262"/>
        </pc:sldMkLst>
        <pc:spChg chg="mod">
          <ac:chgData name="Abero, LaTrecia" userId="S::aberola@richmond.k12.ga.us::ac850610-84d4-47c3-83e5-cbed7374912d" providerId="AD" clId="Web-{BE96EA6E-E58F-17CA-63C1-083155F84E45}" dt="2021-08-02T14:52:00.368" v="215" actId="20577"/>
          <ac:spMkLst>
            <pc:docMk/>
            <pc:sldMk cId="0" sldId="262"/>
            <ac:spMk id="26627" creationId="{CD623FA1-F1F5-40CE-BB8B-0274642C894E}"/>
          </ac:spMkLst>
        </pc:spChg>
      </pc:sldChg>
      <pc:sldChg chg="modSp">
        <pc:chgData name="Abero, LaTrecia" userId="S::aberola@richmond.k12.ga.us::ac850610-84d4-47c3-83e5-cbed7374912d" providerId="AD" clId="Web-{BE96EA6E-E58F-17CA-63C1-083155F84E45}" dt="2021-08-02T14:52:20.681" v="219" actId="20577"/>
        <pc:sldMkLst>
          <pc:docMk/>
          <pc:sldMk cId="0" sldId="263"/>
        </pc:sldMkLst>
        <pc:spChg chg="mod">
          <ac:chgData name="Abero, LaTrecia" userId="S::aberola@richmond.k12.ga.us::ac850610-84d4-47c3-83e5-cbed7374912d" providerId="AD" clId="Web-{BE96EA6E-E58F-17CA-63C1-083155F84E45}" dt="2021-08-02T14:52:20.681" v="219" actId="20577"/>
          <ac:spMkLst>
            <pc:docMk/>
            <pc:sldMk cId="0" sldId="263"/>
            <ac:spMk id="27650" creationId="{AD1CBB56-001E-4239-BF2F-E1B3DBEFB216}"/>
          </ac:spMkLst>
        </pc:spChg>
      </pc:sldChg>
      <pc:sldChg chg="delSp modSp">
        <pc:chgData name="Abero, LaTrecia" userId="S::aberola@richmond.k12.ga.us::ac850610-84d4-47c3-83e5-cbed7374912d" providerId="AD" clId="Web-{BE96EA6E-E58F-17CA-63C1-083155F84E45}" dt="2021-08-02T14:30:28.230" v="164" actId="20577"/>
        <pc:sldMkLst>
          <pc:docMk/>
          <pc:sldMk cId="163219976" sldId="268"/>
        </pc:sldMkLst>
        <pc:spChg chg="mod">
          <ac:chgData name="Abero, LaTrecia" userId="S::aberola@richmond.k12.ga.us::ac850610-84d4-47c3-83e5-cbed7374912d" providerId="AD" clId="Web-{BE96EA6E-E58F-17CA-63C1-083155F84E45}" dt="2021-08-02T14:30:28.230" v="164" actId="20577"/>
          <ac:spMkLst>
            <pc:docMk/>
            <pc:sldMk cId="163219976" sldId="268"/>
            <ac:spMk id="3" creationId="{B86B23A4-F596-48B1-8388-92FBE72D94D0}"/>
          </ac:spMkLst>
        </pc:spChg>
        <pc:picChg chg="del">
          <ac:chgData name="Abero, LaTrecia" userId="S::aberola@richmond.k12.ga.us::ac850610-84d4-47c3-83e5-cbed7374912d" providerId="AD" clId="Web-{BE96EA6E-E58F-17CA-63C1-083155F84E45}" dt="2021-08-02T14:29:35.729" v="161"/>
          <ac:picMkLst>
            <pc:docMk/>
            <pc:sldMk cId="163219976" sldId="268"/>
            <ac:picMk id="2" creationId="{A5336B09-3B3E-4E90-A7FD-6C1EF1D018DA}"/>
          </ac:picMkLst>
        </pc:picChg>
      </pc:sldChg>
      <pc:sldChg chg="del">
        <pc:chgData name="Abero, LaTrecia" userId="S::aberola@richmond.k12.ga.us::ac850610-84d4-47c3-83e5-cbed7374912d" providerId="AD" clId="Web-{BE96EA6E-E58F-17CA-63C1-083155F84E45}" dt="2021-08-02T14:29:08.072" v="160"/>
        <pc:sldMkLst>
          <pc:docMk/>
          <pc:sldMk cId="3264731498" sldId="271"/>
        </pc:sldMkLst>
      </pc:sldChg>
      <pc:sldChg chg="modSp">
        <pc:chgData name="Abero, LaTrecia" userId="S::aberola@richmond.k12.ga.us::ac850610-84d4-47c3-83e5-cbed7374912d" providerId="AD" clId="Web-{BE96EA6E-E58F-17CA-63C1-083155F84E45}" dt="2021-08-02T14:43:33.732" v="184" actId="1076"/>
        <pc:sldMkLst>
          <pc:docMk/>
          <pc:sldMk cId="3934942079" sldId="272"/>
        </pc:sldMkLst>
        <pc:spChg chg="mod">
          <ac:chgData name="Abero, LaTrecia" userId="S::aberola@richmond.k12.ga.us::ac850610-84d4-47c3-83e5-cbed7374912d" providerId="AD" clId="Web-{BE96EA6E-E58F-17CA-63C1-083155F84E45}" dt="2021-08-02T14:43:33.732" v="184" actId="1076"/>
          <ac:spMkLst>
            <pc:docMk/>
            <pc:sldMk cId="3934942079" sldId="272"/>
            <ac:spMk id="2" creationId="{00000000-0000-0000-0000-000000000000}"/>
          </ac:spMkLst>
        </pc:spChg>
      </pc:sldChg>
    </pc:docChg>
  </pc:docChgLst>
  <pc:docChgLst>
    <pc:chgData name="McFadden, Marina" userId="S::mcfadma@richmond.k12.ga.us::954f2887-420b-424e-9b8d-a580805374b5" providerId="AD" clId="Web-{94BDFABC-3DFD-414D-D129-2BECA17AA994}"/>
    <pc:docChg chg="modSld">
      <pc:chgData name="McFadden, Marina" userId="S::mcfadma@richmond.k12.ga.us::954f2887-420b-424e-9b8d-a580805374b5" providerId="AD" clId="Web-{94BDFABC-3DFD-414D-D129-2BECA17AA994}" dt="2021-08-02T15:29:28.214" v="0" actId="1076"/>
      <pc:docMkLst>
        <pc:docMk/>
      </pc:docMkLst>
      <pc:sldChg chg="modSp">
        <pc:chgData name="McFadden, Marina" userId="S::mcfadma@richmond.k12.ga.us::954f2887-420b-424e-9b8d-a580805374b5" providerId="AD" clId="Web-{94BDFABC-3DFD-414D-D129-2BECA17AA994}" dt="2021-08-02T15:29:28.214" v="0" actId="1076"/>
        <pc:sldMkLst>
          <pc:docMk/>
          <pc:sldMk cId="0" sldId="256"/>
        </pc:sldMkLst>
        <pc:spChg chg="mod">
          <ac:chgData name="McFadden, Marina" userId="S::mcfadma@richmond.k12.ga.us::954f2887-420b-424e-9b8d-a580805374b5" providerId="AD" clId="Web-{94BDFABC-3DFD-414D-D129-2BECA17AA994}" dt="2021-08-02T15:29:28.214" v="0" actId="1076"/>
          <ac:spMkLst>
            <pc:docMk/>
            <pc:sldMk cId="0" sldId="256"/>
            <ac:spMk id="4" creationId="{536EAADA-3A95-47FA-A5A3-B23C83119BEC}"/>
          </ac:spMkLst>
        </pc:spChg>
      </pc:sldChg>
    </pc:docChg>
  </pc:docChgLst>
  <pc:docChgLst>
    <pc:chgData name="Tobias, Kathy" userId="S::tobiaka@richmond.k12.ga.us::df3c66ec-57e8-43f7-b60c-dfc615ba7073" providerId="AD" clId="Web-{2E792868-217A-600D-FFF8-8BABECF1FB78}"/>
    <pc:docChg chg="modSld">
      <pc:chgData name="Tobias, Kathy" userId="S::tobiaka@richmond.k12.ga.us::df3c66ec-57e8-43f7-b60c-dfc615ba7073" providerId="AD" clId="Web-{2E792868-217A-600D-FFF8-8BABECF1FB78}" dt="2021-08-02T14:46:47.277" v="65" actId="20577"/>
      <pc:docMkLst>
        <pc:docMk/>
      </pc:docMkLst>
      <pc:sldChg chg="modSp">
        <pc:chgData name="Tobias, Kathy" userId="S::tobiaka@richmond.k12.ga.us::df3c66ec-57e8-43f7-b60c-dfc615ba7073" providerId="AD" clId="Web-{2E792868-217A-600D-FFF8-8BABECF1FB78}" dt="2021-08-02T14:46:47.277" v="65" actId="20577"/>
        <pc:sldMkLst>
          <pc:docMk/>
          <pc:sldMk cId="0" sldId="262"/>
        </pc:sldMkLst>
        <pc:spChg chg="mod">
          <ac:chgData name="Tobias, Kathy" userId="S::tobiaka@richmond.k12.ga.us::df3c66ec-57e8-43f7-b60c-dfc615ba7073" providerId="AD" clId="Web-{2E792868-217A-600D-FFF8-8BABECF1FB78}" dt="2021-08-02T14:46:47.277" v="65" actId="20577"/>
          <ac:spMkLst>
            <pc:docMk/>
            <pc:sldMk cId="0" sldId="262"/>
            <ac:spMk id="26627" creationId="{CD623FA1-F1F5-40CE-BB8B-0274642C894E}"/>
          </ac:spMkLst>
        </pc:spChg>
      </pc:sldChg>
    </pc:docChg>
  </pc:docChgLst>
  <pc:docChgLst>
    <pc:chgData name="Bowles, Alane" userId="S::bowleal@richmond.k12.ga.us::e98d13b1-e0b2-46ab-84e1-852c8b59a70f" providerId="AD" clId="Web-{337631FB-9F9D-94FF-8DE8-453B6A6912EA}"/>
    <pc:docChg chg="addSld modSld sldOrd">
      <pc:chgData name="Bowles, Alane" userId="S::bowleal@richmond.k12.ga.us::e98d13b1-e0b2-46ab-84e1-852c8b59a70f" providerId="AD" clId="Web-{337631FB-9F9D-94FF-8DE8-453B6A6912EA}" dt="2023-07-27T17:54:29.523" v="907" actId="20577"/>
      <pc:docMkLst>
        <pc:docMk/>
      </pc:docMkLst>
      <pc:sldChg chg="modSp">
        <pc:chgData name="Bowles, Alane" userId="S::bowleal@richmond.k12.ga.us::e98d13b1-e0b2-46ab-84e1-852c8b59a70f" providerId="AD" clId="Web-{337631FB-9F9D-94FF-8DE8-453B6A6912EA}" dt="2023-07-27T15:30:16.398" v="3" actId="20577"/>
        <pc:sldMkLst>
          <pc:docMk/>
          <pc:sldMk cId="0" sldId="256"/>
        </pc:sldMkLst>
        <pc:spChg chg="mod">
          <ac:chgData name="Bowles, Alane" userId="S::bowleal@richmond.k12.ga.us::e98d13b1-e0b2-46ab-84e1-852c8b59a70f" providerId="AD" clId="Web-{337631FB-9F9D-94FF-8DE8-453B6A6912EA}" dt="2023-07-27T15:30:16.398" v="3" actId="20577"/>
          <ac:spMkLst>
            <pc:docMk/>
            <pc:sldMk cId="0" sldId="256"/>
            <ac:spMk id="2" creationId="{AACC0100-C3C0-44C1-8E1E-A7F6B5FFBDF2}"/>
          </ac:spMkLst>
        </pc:spChg>
        <pc:picChg chg="mod">
          <ac:chgData name="Bowles, Alane" userId="S::bowleal@richmond.k12.ga.us::e98d13b1-e0b2-46ab-84e1-852c8b59a70f" providerId="AD" clId="Web-{337631FB-9F9D-94FF-8DE8-453B6A6912EA}" dt="2023-07-27T15:28:00.798" v="1" actId="1076"/>
          <ac:picMkLst>
            <pc:docMk/>
            <pc:sldMk cId="0" sldId="256"/>
            <ac:picMk id="3" creationId="{5A94BEED-27FD-4943-8C02-BED44CC11390}"/>
          </ac:picMkLst>
        </pc:picChg>
      </pc:sldChg>
      <pc:sldChg chg="modSp ord">
        <pc:chgData name="Bowles, Alane" userId="S::bowleal@richmond.k12.ga.us::e98d13b1-e0b2-46ab-84e1-852c8b59a70f" providerId="AD" clId="Web-{337631FB-9F9D-94FF-8DE8-453B6A6912EA}" dt="2023-07-27T15:33:15.438" v="33"/>
        <pc:sldMkLst>
          <pc:docMk/>
          <pc:sldMk cId="0" sldId="257"/>
        </pc:sldMkLst>
        <pc:spChg chg="mod">
          <ac:chgData name="Bowles, Alane" userId="S::bowleal@richmond.k12.ga.us::e98d13b1-e0b2-46ab-84e1-852c8b59a70f" providerId="AD" clId="Web-{337631FB-9F9D-94FF-8DE8-453B6A6912EA}" dt="2023-07-27T15:32:30.904" v="32" actId="20577"/>
          <ac:spMkLst>
            <pc:docMk/>
            <pc:sldMk cId="0" sldId="257"/>
            <ac:spMk id="3075" creationId="{4B20D0AB-E5E7-4FBB-AEA2-47F2ED90F677}"/>
          </ac:spMkLst>
        </pc:spChg>
      </pc:sldChg>
      <pc:sldChg chg="modSp ord">
        <pc:chgData name="Bowles, Alane" userId="S::bowleal@richmond.k12.ga.us::e98d13b1-e0b2-46ab-84e1-852c8b59a70f" providerId="AD" clId="Web-{337631FB-9F9D-94FF-8DE8-453B6A6912EA}" dt="2023-07-27T15:56:57.709" v="493" actId="20577"/>
        <pc:sldMkLst>
          <pc:docMk/>
          <pc:sldMk cId="0" sldId="258"/>
        </pc:sldMkLst>
        <pc:spChg chg="mod">
          <ac:chgData name="Bowles, Alane" userId="S::bowleal@richmond.k12.ga.us::e98d13b1-e0b2-46ab-84e1-852c8b59a70f" providerId="AD" clId="Web-{337631FB-9F9D-94FF-8DE8-453B6A6912EA}" dt="2023-07-27T15:56:57.709" v="493" actId="20577"/>
          <ac:spMkLst>
            <pc:docMk/>
            <pc:sldMk cId="0" sldId="258"/>
            <ac:spMk id="4099" creationId="{40FFAFC2-6A8A-42EB-B14F-0979A68D5531}"/>
          </ac:spMkLst>
        </pc:spChg>
      </pc:sldChg>
      <pc:sldChg chg="modSp">
        <pc:chgData name="Bowles, Alane" userId="S::bowleal@richmond.k12.ga.us::e98d13b1-e0b2-46ab-84e1-852c8b59a70f" providerId="AD" clId="Web-{337631FB-9F9D-94FF-8DE8-453B6A6912EA}" dt="2023-07-27T17:54:29.523" v="907" actId="20577"/>
        <pc:sldMkLst>
          <pc:docMk/>
          <pc:sldMk cId="0" sldId="259"/>
        </pc:sldMkLst>
        <pc:spChg chg="mod">
          <ac:chgData name="Bowles, Alane" userId="S::bowleal@richmond.k12.ga.us::e98d13b1-e0b2-46ab-84e1-852c8b59a70f" providerId="AD" clId="Web-{337631FB-9F9D-94FF-8DE8-453B6A6912EA}" dt="2023-07-27T15:34:38.426" v="42" actId="20577"/>
          <ac:spMkLst>
            <pc:docMk/>
            <pc:sldMk cId="0" sldId="259"/>
            <ac:spMk id="22530" creationId="{9731AD92-EB9A-46FC-916F-3E79B3E38066}"/>
          </ac:spMkLst>
        </pc:spChg>
        <pc:spChg chg="mod">
          <ac:chgData name="Bowles, Alane" userId="S::bowleal@richmond.k12.ga.us::e98d13b1-e0b2-46ab-84e1-852c8b59a70f" providerId="AD" clId="Web-{337631FB-9F9D-94FF-8DE8-453B6A6912EA}" dt="2023-07-27T17:54:29.523" v="907" actId="20577"/>
          <ac:spMkLst>
            <pc:docMk/>
            <pc:sldMk cId="0" sldId="259"/>
            <ac:spMk id="22531" creationId="{4DD3242B-6952-4F9D-97BC-6BA8716DDB1B}"/>
          </ac:spMkLst>
        </pc:spChg>
      </pc:sldChg>
      <pc:sldChg chg="modSp">
        <pc:chgData name="Bowles, Alane" userId="S::bowleal@richmond.k12.ga.us::e98d13b1-e0b2-46ab-84e1-852c8b59a70f" providerId="AD" clId="Web-{337631FB-9F9D-94FF-8DE8-453B6A6912EA}" dt="2023-07-27T16:07:20.145" v="728" actId="20577"/>
        <pc:sldMkLst>
          <pc:docMk/>
          <pc:sldMk cId="0" sldId="262"/>
        </pc:sldMkLst>
        <pc:spChg chg="mod">
          <ac:chgData name="Bowles, Alane" userId="S::bowleal@richmond.k12.ga.us::e98d13b1-e0b2-46ab-84e1-852c8b59a70f" providerId="AD" clId="Web-{337631FB-9F9D-94FF-8DE8-453B6A6912EA}" dt="2023-07-27T16:07:20.145" v="728" actId="20577"/>
          <ac:spMkLst>
            <pc:docMk/>
            <pc:sldMk cId="0" sldId="262"/>
            <ac:spMk id="26627" creationId="{CD623FA1-F1F5-40CE-BB8B-0274642C894E}"/>
          </ac:spMkLst>
        </pc:spChg>
      </pc:sldChg>
      <pc:sldChg chg="modSp">
        <pc:chgData name="Bowles, Alane" userId="S::bowleal@richmond.k12.ga.us::e98d13b1-e0b2-46ab-84e1-852c8b59a70f" providerId="AD" clId="Web-{337631FB-9F9D-94FF-8DE8-453B6A6912EA}" dt="2023-07-27T15:36:39.807" v="47" actId="20577"/>
        <pc:sldMkLst>
          <pc:docMk/>
          <pc:sldMk cId="0" sldId="263"/>
        </pc:sldMkLst>
        <pc:spChg chg="mod">
          <ac:chgData name="Bowles, Alane" userId="S::bowleal@richmond.k12.ga.us::e98d13b1-e0b2-46ab-84e1-852c8b59a70f" providerId="AD" clId="Web-{337631FB-9F9D-94FF-8DE8-453B6A6912EA}" dt="2023-07-27T15:36:39.807" v="47" actId="20577"/>
          <ac:spMkLst>
            <pc:docMk/>
            <pc:sldMk cId="0" sldId="263"/>
            <ac:spMk id="27650" creationId="{AD1CBB56-001E-4239-BF2F-E1B3DBEFB216}"/>
          </ac:spMkLst>
        </pc:spChg>
      </pc:sldChg>
      <pc:sldChg chg="modSp">
        <pc:chgData name="Bowles, Alane" userId="S::bowleal@richmond.k12.ga.us::e98d13b1-e0b2-46ab-84e1-852c8b59a70f" providerId="AD" clId="Web-{337631FB-9F9D-94FF-8DE8-453B6A6912EA}" dt="2023-07-27T16:02:48.664" v="605" actId="20577"/>
        <pc:sldMkLst>
          <pc:docMk/>
          <pc:sldMk cId="0" sldId="266"/>
        </pc:sldMkLst>
        <pc:spChg chg="mod">
          <ac:chgData name="Bowles, Alane" userId="S::bowleal@richmond.k12.ga.us::e98d13b1-e0b2-46ab-84e1-852c8b59a70f" providerId="AD" clId="Web-{337631FB-9F9D-94FF-8DE8-453B6A6912EA}" dt="2023-07-27T16:02:48.664" v="605" actId="20577"/>
          <ac:spMkLst>
            <pc:docMk/>
            <pc:sldMk cId="0" sldId="266"/>
            <ac:spMk id="21507" creationId="{F52131AE-72CF-4293-A75A-BA180ED4994C}"/>
          </ac:spMkLst>
        </pc:spChg>
      </pc:sldChg>
      <pc:sldChg chg="modSp">
        <pc:chgData name="Bowles, Alane" userId="S::bowleal@richmond.k12.ga.us::e98d13b1-e0b2-46ab-84e1-852c8b59a70f" providerId="AD" clId="Web-{337631FB-9F9D-94FF-8DE8-453B6A6912EA}" dt="2023-07-27T15:59:49.077" v="545" actId="20577"/>
        <pc:sldMkLst>
          <pc:docMk/>
          <pc:sldMk cId="4038803084" sldId="269"/>
        </pc:sldMkLst>
        <pc:spChg chg="mod">
          <ac:chgData name="Bowles, Alane" userId="S::bowleal@richmond.k12.ga.us::e98d13b1-e0b2-46ab-84e1-852c8b59a70f" providerId="AD" clId="Web-{337631FB-9F9D-94FF-8DE8-453B6A6912EA}" dt="2023-07-27T15:59:49.077" v="545" actId="20577"/>
          <ac:spMkLst>
            <pc:docMk/>
            <pc:sldMk cId="4038803084" sldId="269"/>
            <ac:spMk id="3" creationId="{39F81CE6-1154-4C30-9331-B231EBAEC26D}"/>
          </ac:spMkLst>
        </pc:spChg>
      </pc:sldChg>
      <pc:sldChg chg="modSp">
        <pc:chgData name="Bowles, Alane" userId="S::bowleal@richmond.k12.ga.us::e98d13b1-e0b2-46ab-84e1-852c8b59a70f" providerId="AD" clId="Web-{337631FB-9F9D-94FF-8DE8-453B6A6912EA}" dt="2023-07-27T15:58:30.229" v="507" actId="20577"/>
        <pc:sldMkLst>
          <pc:docMk/>
          <pc:sldMk cId="1638552803" sldId="270"/>
        </pc:sldMkLst>
        <pc:spChg chg="mod">
          <ac:chgData name="Bowles, Alane" userId="S::bowleal@richmond.k12.ga.us::e98d13b1-e0b2-46ab-84e1-852c8b59a70f" providerId="AD" clId="Web-{337631FB-9F9D-94FF-8DE8-453B6A6912EA}" dt="2023-07-27T15:58:30.229" v="507" actId="20577"/>
          <ac:spMkLst>
            <pc:docMk/>
            <pc:sldMk cId="1638552803" sldId="270"/>
            <ac:spMk id="3" creationId="{39F81CE6-1154-4C30-9331-B231EBAEC26D}"/>
          </ac:spMkLst>
        </pc:spChg>
      </pc:sldChg>
      <pc:sldChg chg="ord">
        <pc:chgData name="Bowles, Alane" userId="S::bowleal@richmond.k12.ga.us::e98d13b1-e0b2-46ab-84e1-852c8b59a70f" providerId="AD" clId="Web-{337631FB-9F9D-94FF-8DE8-453B6A6912EA}" dt="2023-07-27T17:28:04.690" v="769"/>
        <pc:sldMkLst>
          <pc:docMk/>
          <pc:sldMk cId="3515236003" sldId="273"/>
        </pc:sldMkLst>
      </pc:sldChg>
      <pc:sldChg chg="modSp">
        <pc:chgData name="Bowles, Alane" userId="S::bowleal@richmond.k12.ga.us::e98d13b1-e0b2-46ab-84e1-852c8b59a70f" providerId="AD" clId="Web-{337631FB-9F9D-94FF-8DE8-453B6A6912EA}" dt="2023-07-27T17:34:30.624" v="894" actId="20577"/>
        <pc:sldMkLst>
          <pc:docMk/>
          <pc:sldMk cId="1542390640" sldId="274"/>
        </pc:sldMkLst>
        <pc:spChg chg="mod">
          <ac:chgData name="Bowles, Alane" userId="S::bowleal@richmond.k12.ga.us::e98d13b1-e0b2-46ab-84e1-852c8b59a70f" providerId="AD" clId="Web-{337631FB-9F9D-94FF-8DE8-453B6A6912EA}" dt="2023-07-27T17:34:30.624" v="894" actId="20577"/>
          <ac:spMkLst>
            <pc:docMk/>
            <pc:sldMk cId="1542390640" sldId="274"/>
            <ac:spMk id="3" creationId="{A7742E81-390E-2ABF-E14F-CF074CF3CEC2}"/>
          </ac:spMkLst>
        </pc:spChg>
      </pc:sldChg>
      <pc:sldChg chg="modSp">
        <pc:chgData name="Bowles, Alane" userId="S::bowleal@richmond.k12.ga.us::e98d13b1-e0b2-46ab-84e1-852c8b59a70f" providerId="AD" clId="Web-{337631FB-9F9D-94FF-8DE8-453B6A6912EA}" dt="2023-07-27T17:27:19.954" v="766" actId="20577"/>
        <pc:sldMkLst>
          <pc:docMk/>
          <pc:sldMk cId="1204751502" sldId="276"/>
        </pc:sldMkLst>
        <pc:spChg chg="mod">
          <ac:chgData name="Bowles, Alane" userId="S::bowleal@richmond.k12.ga.us::e98d13b1-e0b2-46ab-84e1-852c8b59a70f" providerId="AD" clId="Web-{337631FB-9F9D-94FF-8DE8-453B6A6912EA}" dt="2023-07-27T17:27:19.954" v="766" actId="20577"/>
          <ac:spMkLst>
            <pc:docMk/>
            <pc:sldMk cId="1204751502" sldId="276"/>
            <ac:spMk id="3" creationId="{EB8F91BD-6468-22EC-498F-8EE088464886}"/>
          </ac:spMkLst>
        </pc:spChg>
      </pc:sldChg>
      <pc:sldChg chg="addSp delSp modSp">
        <pc:chgData name="Bowles, Alane" userId="S::bowleal@richmond.k12.ga.us::e98d13b1-e0b2-46ab-84e1-852c8b59a70f" providerId="AD" clId="Web-{337631FB-9F9D-94FF-8DE8-453B6A6912EA}" dt="2023-07-27T15:54:11.248" v="468" actId="20577"/>
        <pc:sldMkLst>
          <pc:docMk/>
          <pc:sldMk cId="3412258280" sldId="278"/>
        </pc:sldMkLst>
        <pc:spChg chg="mod">
          <ac:chgData name="Bowles, Alane" userId="S::bowleal@richmond.k12.ga.us::e98d13b1-e0b2-46ab-84e1-852c8b59a70f" providerId="AD" clId="Web-{337631FB-9F9D-94FF-8DE8-453B6A6912EA}" dt="2023-07-27T15:54:11.248" v="468" actId="20577"/>
          <ac:spMkLst>
            <pc:docMk/>
            <pc:sldMk cId="3412258280" sldId="278"/>
            <ac:spMk id="3" creationId="{90C01B08-ED08-1226-89DB-160B05F59C5F}"/>
          </ac:spMkLst>
        </pc:spChg>
        <pc:spChg chg="add mod">
          <ac:chgData name="Bowles, Alane" userId="S::bowleal@richmond.k12.ga.us::e98d13b1-e0b2-46ab-84e1-852c8b59a70f" providerId="AD" clId="Web-{337631FB-9F9D-94FF-8DE8-453B6A6912EA}" dt="2023-07-27T15:41:41.493" v="266" actId="20577"/>
          <ac:spMkLst>
            <pc:docMk/>
            <pc:sldMk cId="3412258280" sldId="278"/>
            <ac:spMk id="4" creationId="{CAAE6195-CF02-7B0E-ECFD-0CC9601848A5}"/>
          </ac:spMkLst>
        </pc:spChg>
        <pc:inkChg chg="add del">
          <ac:chgData name="Bowles, Alane" userId="S::bowleal@richmond.k12.ga.us::e98d13b1-e0b2-46ab-84e1-852c8b59a70f" providerId="AD" clId="Web-{337631FB-9F9D-94FF-8DE8-453B6A6912EA}" dt="2023-07-27T15:39:49.504" v="94"/>
          <ac:inkMkLst>
            <pc:docMk/>
            <pc:sldMk cId="3412258280" sldId="278"/>
            <ac:inkMk id="5" creationId="{7101D7F9-2B0E-FEC9-470E-BEAC94678670}"/>
          </ac:inkMkLst>
        </pc:inkChg>
        <pc:inkChg chg="add del">
          <ac:chgData name="Bowles, Alane" userId="S::bowleal@richmond.k12.ga.us::e98d13b1-e0b2-46ab-84e1-852c8b59a70f" providerId="AD" clId="Web-{337631FB-9F9D-94FF-8DE8-453B6A6912EA}" dt="2023-07-27T15:40:06.786" v="96"/>
          <ac:inkMkLst>
            <pc:docMk/>
            <pc:sldMk cId="3412258280" sldId="278"/>
            <ac:inkMk id="6" creationId="{D9022E29-36E2-953F-098C-E1E96504BA60}"/>
          </ac:inkMkLst>
        </pc:inkChg>
        <pc:inkChg chg="add del">
          <ac:chgData name="Bowles, Alane" userId="S::bowleal@richmond.k12.ga.us::e98d13b1-e0b2-46ab-84e1-852c8b59a70f" providerId="AD" clId="Web-{337631FB-9F9D-94FF-8DE8-453B6A6912EA}" dt="2023-07-27T15:41:36.056" v="182"/>
          <ac:inkMkLst>
            <pc:docMk/>
            <pc:sldMk cId="3412258280" sldId="278"/>
            <ac:inkMk id="7" creationId="{0DEBF6E8-0AC5-E455-804B-DFDF43A1747C}"/>
          </ac:inkMkLst>
        </pc:inkChg>
      </pc:sldChg>
      <pc:sldChg chg="ord">
        <pc:chgData name="Bowles, Alane" userId="S::bowleal@richmond.k12.ga.us::e98d13b1-e0b2-46ab-84e1-852c8b59a70f" providerId="AD" clId="Web-{337631FB-9F9D-94FF-8DE8-453B6A6912EA}" dt="2023-07-27T17:27:50.612" v="767"/>
        <pc:sldMkLst>
          <pc:docMk/>
          <pc:sldMk cId="1383301764" sldId="279"/>
        </pc:sldMkLst>
      </pc:sldChg>
      <pc:sldChg chg="ord">
        <pc:chgData name="Bowles, Alane" userId="S::bowleal@richmond.k12.ga.us::e98d13b1-e0b2-46ab-84e1-852c8b59a70f" providerId="AD" clId="Web-{337631FB-9F9D-94FF-8DE8-453B6A6912EA}" dt="2023-07-27T17:28:25.113" v="770"/>
        <pc:sldMkLst>
          <pc:docMk/>
          <pc:sldMk cId="2073498225" sldId="280"/>
        </pc:sldMkLst>
      </pc:sldChg>
      <pc:sldChg chg="modSp">
        <pc:chgData name="Bowles, Alane" userId="S::bowleal@richmond.k12.ga.us::e98d13b1-e0b2-46ab-84e1-852c8b59a70f" providerId="AD" clId="Web-{337631FB-9F9D-94FF-8DE8-453B6A6912EA}" dt="2023-07-27T15:55:21.236" v="470" actId="20577"/>
        <pc:sldMkLst>
          <pc:docMk/>
          <pc:sldMk cId="380895718" sldId="281"/>
        </pc:sldMkLst>
        <pc:spChg chg="mod">
          <ac:chgData name="Bowles, Alane" userId="S::bowleal@richmond.k12.ga.us::e98d13b1-e0b2-46ab-84e1-852c8b59a70f" providerId="AD" clId="Web-{337631FB-9F9D-94FF-8DE8-453B6A6912EA}" dt="2023-07-27T15:55:21.236" v="470" actId="20577"/>
          <ac:spMkLst>
            <pc:docMk/>
            <pc:sldMk cId="380895718" sldId="281"/>
            <ac:spMk id="3075" creationId="{4B20D0AB-E5E7-4FBB-AEA2-47F2ED90F677}"/>
          </ac:spMkLst>
        </pc:spChg>
      </pc:sldChg>
      <pc:sldChg chg="modSp">
        <pc:chgData name="Bowles, Alane" userId="S::bowleal@richmond.k12.ga.us::e98d13b1-e0b2-46ab-84e1-852c8b59a70f" providerId="AD" clId="Web-{337631FB-9F9D-94FF-8DE8-453B6A6912EA}" dt="2023-07-27T16:07:44.428" v="740" actId="20577"/>
        <pc:sldMkLst>
          <pc:docMk/>
          <pc:sldMk cId="2984290507" sldId="283"/>
        </pc:sldMkLst>
        <pc:spChg chg="mod">
          <ac:chgData name="Bowles, Alane" userId="S::bowleal@richmond.k12.ga.us::e98d13b1-e0b2-46ab-84e1-852c8b59a70f" providerId="AD" clId="Web-{337631FB-9F9D-94FF-8DE8-453B6A6912EA}" dt="2023-07-27T16:07:44.428" v="740" actId="20577"/>
          <ac:spMkLst>
            <pc:docMk/>
            <pc:sldMk cId="2984290507" sldId="283"/>
            <ac:spMk id="3" creationId="{EAC92007-AEA1-4F16-1163-9577E71F71F1}"/>
          </ac:spMkLst>
        </pc:spChg>
      </pc:sldChg>
      <pc:sldChg chg="modSp">
        <pc:chgData name="Bowles, Alane" userId="S::bowleal@richmond.k12.ga.us::e98d13b1-e0b2-46ab-84e1-852c8b59a70f" providerId="AD" clId="Web-{337631FB-9F9D-94FF-8DE8-453B6A6912EA}" dt="2023-07-27T16:09:17.541" v="749" actId="20577"/>
        <pc:sldMkLst>
          <pc:docMk/>
          <pc:sldMk cId="2719091221" sldId="285"/>
        </pc:sldMkLst>
        <pc:spChg chg="mod">
          <ac:chgData name="Bowles, Alane" userId="S::bowleal@richmond.k12.ga.us::e98d13b1-e0b2-46ab-84e1-852c8b59a70f" providerId="AD" clId="Web-{337631FB-9F9D-94FF-8DE8-453B6A6912EA}" dt="2023-07-27T16:09:17.541" v="749" actId="20577"/>
          <ac:spMkLst>
            <pc:docMk/>
            <pc:sldMk cId="2719091221" sldId="285"/>
            <ac:spMk id="4" creationId="{F1904FD9-068A-F9E9-3BAA-E5B1CC96EC1B}"/>
          </ac:spMkLst>
        </pc:spChg>
      </pc:sldChg>
      <pc:sldChg chg="new">
        <pc:chgData name="Bowles, Alane" userId="S::bowleal@richmond.k12.ga.us::e98d13b1-e0b2-46ab-84e1-852c8b59a70f" providerId="AD" clId="Web-{337631FB-9F9D-94FF-8DE8-453B6A6912EA}" dt="2023-07-27T17:29:51.600" v="771"/>
        <pc:sldMkLst>
          <pc:docMk/>
          <pc:sldMk cId="3072955763" sldId="286"/>
        </pc:sldMkLst>
      </pc:sldChg>
    </pc:docChg>
  </pc:docChgLst>
  <pc:docChgLst>
    <pc:chgData name="Bowles, Alane" userId="S::bowleal@richmond.k12.ga.us::e98d13b1-e0b2-46ab-84e1-852c8b59a70f" providerId="AD" clId="Web-{C2C1716D-44FA-9719-2479-2CD3B158204C}"/>
    <pc:docChg chg="addSld modSld">
      <pc:chgData name="Bowles, Alane" userId="S::bowleal@richmond.k12.ga.us::e98d13b1-e0b2-46ab-84e1-852c8b59a70f" providerId="AD" clId="Web-{C2C1716D-44FA-9719-2479-2CD3B158204C}" dt="2022-08-03T12:18:49.996" v="102" actId="20577"/>
      <pc:docMkLst>
        <pc:docMk/>
      </pc:docMkLst>
      <pc:sldChg chg="modSp new">
        <pc:chgData name="Bowles, Alane" userId="S::bowleal@richmond.k12.ga.us::e98d13b1-e0b2-46ab-84e1-852c8b59a70f" providerId="AD" clId="Web-{C2C1716D-44FA-9719-2479-2CD3B158204C}" dt="2022-08-03T12:18:49.996" v="102" actId="20577"/>
        <pc:sldMkLst>
          <pc:docMk/>
          <pc:sldMk cId="1542390640" sldId="274"/>
        </pc:sldMkLst>
        <pc:spChg chg="mod">
          <ac:chgData name="Bowles, Alane" userId="S::bowleal@richmond.k12.ga.us::e98d13b1-e0b2-46ab-84e1-852c8b59a70f" providerId="AD" clId="Web-{C2C1716D-44FA-9719-2479-2CD3B158204C}" dt="2022-08-03T12:16:09.195" v="8" actId="20577"/>
          <ac:spMkLst>
            <pc:docMk/>
            <pc:sldMk cId="1542390640" sldId="274"/>
            <ac:spMk id="2" creationId="{16D18D63-519B-B371-4F2B-B3ADE408DC7A}"/>
          </ac:spMkLst>
        </pc:spChg>
        <pc:spChg chg="mod">
          <ac:chgData name="Bowles, Alane" userId="S::bowleal@richmond.k12.ga.us::e98d13b1-e0b2-46ab-84e1-852c8b59a70f" providerId="AD" clId="Web-{C2C1716D-44FA-9719-2479-2CD3B158204C}" dt="2022-08-03T12:18:49.996" v="102" actId="20577"/>
          <ac:spMkLst>
            <pc:docMk/>
            <pc:sldMk cId="1542390640" sldId="274"/>
            <ac:spMk id="3" creationId="{A7742E81-390E-2ABF-E14F-CF074CF3CEC2}"/>
          </ac:spMkLst>
        </pc:spChg>
      </pc:sldChg>
    </pc:docChg>
  </pc:docChgLst>
  <pc:docChgLst>
    <pc:chgData name="Abero, Latrecia" userId="S::aberola@richmond.k12.ga.us::ac850610-84d4-47c3-83e5-cbed7374912d" providerId="AD" clId="Web-{92D76BE1-2F2A-7DB1-5D08-279245CA18DF}"/>
    <pc:docChg chg="addSld delSld modSld sldOrd">
      <pc:chgData name="Abero, Latrecia" userId="S::aberola@richmond.k12.ga.us::ac850610-84d4-47c3-83e5-cbed7374912d" providerId="AD" clId="Web-{92D76BE1-2F2A-7DB1-5D08-279245CA18DF}" dt="2023-07-27T18:29:51.339" v="246" actId="20577"/>
      <pc:docMkLst>
        <pc:docMk/>
      </pc:docMkLst>
      <pc:sldChg chg="modSp">
        <pc:chgData name="Abero, Latrecia" userId="S::aberola@richmond.k12.ga.us::ac850610-84d4-47c3-83e5-cbed7374912d" providerId="AD" clId="Web-{92D76BE1-2F2A-7DB1-5D08-279245CA18DF}" dt="2023-07-27T15:29:50.040" v="3" actId="20577"/>
        <pc:sldMkLst>
          <pc:docMk/>
          <pc:sldMk cId="0" sldId="256"/>
        </pc:sldMkLst>
        <pc:spChg chg="mod">
          <ac:chgData name="Abero, Latrecia" userId="S::aberola@richmond.k12.ga.us::ac850610-84d4-47c3-83e5-cbed7374912d" providerId="AD" clId="Web-{92D76BE1-2F2A-7DB1-5D08-279245CA18DF}" dt="2023-07-27T15:29:50.040" v="3" actId="20577"/>
          <ac:spMkLst>
            <pc:docMk/>
            <pc:sldMk cId="0" sldId="256"/>
            <ac:spMk id="2" creationId="{AACC0100-C3C0-44C1-8E1E-A7F6B5FFBDF2}"/>
          </ac:spMkLst>
        </pc:spChg>
      </pc:sldChg>
      <pc:sldChg chg="modSp">
        <pc:chgData name="Abero, Latrecia" userId="S::aberola@richmond.k12.ga.us::ac850610-84d4-47c3-83e5-cbed7374912d" providerId="AD" clId="Web-{92D76BE1-2F2A-7DB1-5D08-279245CA18DF}" dt="2023-07-27T18:06:58.588" v="236" actId="20577"/>
        <pc:sldMkLst>
          <pc:docMk/>
          <pc:sldMk cId="0" sldId="257"/>
        </pc:sldMkLst>
        <pc:spChg chg="mod">
          <ac:chgData name="Abero, Latrecia" userId="S::aberola@richmond.k12.ga.us::ac850610-84d4-47c3-83e5-cbed7374912d" providerId="AD" clId="Web-{92D76BE1-2F2A-7DB1-5D08-279245CA18DF}" dt="2023-07-27T18:06:58.588" v="236" actId="20577"/>
          <ac:spMkLst>
            <pc:docMk/>
            <pc:sldMk cId="0" sldId="257"/>
            <ac:spMk id="3075" creationId="{4B20D0AB-E5E7-4FBB-AEA2-47F2ED90F677}"/>
          </ac:spMkLst>
        </pc:spChg>
      </pc:sldChg>
      <pc:sldChg chg="modSp ord">
        <pc:chgData name="Abero, Latrecia" userId="S::aberola@richmond.k12.ga.us::ac850610-84d4-47c3-83e5-cbed7374912d" providerId="AD" clId="Web-{92D76BE1-2F2A-7DB1-5D08-279245CA18DF}" dt="2023-07-27T18:28:52.119" v="244" actId="20577"/>
        <pc:sldMkLst>
          <pc:docMk/>
          <pc:sldMk cId="0" sldId="258"/>
        </pc:sldMkLst>
        <pc:spChg chg="mod">
          <ac:chgData name="Abero, Latrecia" userId="S::aberola@richmond.k12.ga.us::ac850610-84d4-47c3-83e5-cbed7374912d" providerId="AD" clId="Web-{92D76BE1-2F2A-7DB1-5D08-279245CA18DF}" dt="2023-07-27T18:28:52.119" v="244" actId="20577"/>
          <ac:spMkLst>
            <pc:docMk/>
            <pc:sldMk cId="0" sldId="258"/>
            <ac:spMk id="4099" creationId="{40FFAFC2-6A8A-42EB-B14F-0979A68D5531}"/>
          </ac:spMkLst>
        </pc:spChg>
        <pc:spChg chg="mod">
          <ac:chgData name="Abero, Latrecia" userId="S::aberola@richmond.k12.ga.us::ac850610-84d4-47c3-83e5-cbed7374912d" providerId="AD" clId="Web-{92D76BE1-2F2A-7DB1-5D08-279245CA18DF}" dt="2023-07-27T18:05:07.882" v="219" actId="20577"/>
          <ac:spMkLst>
            <pc:docMk/>
            <pc:sldMk cId="0" sldId="258"/>
            <ac:spMk id="20482" creationId="{82754D78-4A4B-4C81-804E-C83A071E4E1A}"/>
          </ac:spMkLst>
        </pc:spChg>
      </pc:sldChg>
      <pc:sldChg chg="ord">
        <pc:chgData name="Abero, Latrecia" userId="S::aberola@richmond.k12.ga.us::ac850610-84d4-47c3-83e5-cbed7374912d" providerId="AD" clId="Web-{92D76BE1-2F2A-7DB1-5D08-279245CA18DF}" dt="2023-07-27T18:07:32.870" v="237"/>
        <pc:sldMkLst>
          <pc:docMk/>
          <pc:sldMk cId="163219976" sldId="268"/>
        </pc:sldMkLst>
      </pc:sldChg>
      <pc:sldChg chg="modSp">
        <pc:chgData name="Abero, Latrecia" userId="S::aberola@richmond.k12.ga.us::ac850610-84d4-47c3-83e5-cbed7374912d" providerId="AD" clId="Web-{92D76BE1-2F2A-7DB1-5D08-279245CA18DF}" dt="2023-07-27T18:00:20.954" v="151" actId="20577"/>
        <pc:sldMkLst>
          <pc:docMk/>
          <pc:sldMk cId="3934942079" sldId="272"/>
        </pc:sldMkLst>
        <pc:spChg chg="mod">
          <ac:chgData name="Abero, Latrecia" userId="S::aberola@richmond.k12.ga.us::ac850610-84d4-47c3-83e5-cbed7374912d" providerId="AD" clId="Web-{92D76BE1-2F2A-7DB1-5D08-279245CA18DF}" dt="2023-07-27T18:00:20.954" v="151" actId="20577"/>
          <ac:spMkLst>
            <pc:docMk/>
            <pc:sldMk cId="3934942079" sldId="272"/>
            <ac:spMk id="3" creationId="{00000000-0000-0000-0000-000000000000}"/>
          </ac:spMkLst>
        </pc:spChg>
      </pc:sldChg>
      <pc:sldChg chg="addSp delSp modSp">
        <pc:chgData name="Abero, Latrecia" userId="S::aberola@richmond.k12.ga.us::ac850610-84d4-47c3-83e5-cbed7374912d" providerId="AD" clId="Web-{92D76BE1-2F2A-7DB1-5D08-279245CA18DF}" dt="2023-07-27T16:05:13.942" v="125" actId="14100"/>
        <pc:sldMkLst>
          <pc:docMk/>
          <pc:sldMk cId="1542390640" sldId="274"/>
        </pc:sldMkLst>
        <pc:spChg chg="mod">
          <ac:chgData name="Abero, Latrecia" userId="S::aberola@richmond.k12.ga.us::ac850610-84d4-47c3-83e5-cbed7374912d" providerId="AD" clId="Web-{92D76BE1-2F2A-7DB1-5D08-279245CA18DF}" dt="2023-07-27T15:58:55.786" v="101" actId="20577"/>
          <ac:spMkLst>
            <pc:docMk/>
            <pc:sldMk cId="1542390640" sldId="274"/>
            <ac:spMk id="2" creationId="{16D18D63-519B-B371-4F2B-B3ADE408DC7A}"/>
          </ac:spMkLst>
        </pc:spChg>
        <pc:spChg chg="mod">
          <ac:chgData name="Abero, Latrecia" userId="S::aberola@richmond.k12.ga.us::ac850610-84d4-47c3-83e5-cbed7374912d" providerId="AD" clId="Web-{92D76BE1-2F2A-7DB1-5D08-279245CA18DF}" dt="2023-07-27T16:05:13.942" v="125" actId="14100"/>
          <ac:spMkLst>
            <pc:docMk/>
            <pc:sldMk cId="1542390640" sldId="274"/>
            <ac:spMk id="3" creationId="{A7742E81-390E-2ABF-E14F-CF074CF3CEC2}"/>
          </ac:spMkLst>
        </pc:spChg>
        <pc:spChg chg="add del mod">
          <ac:chgData name="Abero, Latrecia" userId="S::aberola@richmond.k12.ga.us::ac850610-84d4-47c3-83e5-cbed7374912d" providerId="AD" clId="Web-{92D76BE1-2F2A-7DB1-5D08-279245CA18DF}" dt="2023-07-27T16:04:41.566" v="123"/>
          <ac:spMkLst>
            <pc:docMk/>
            <pc:sldMk cId="1542390640" sldId="274"/>
            <ac:spMk id="4" creationId="{F1904FD9-068A-F9E9-3BAA-E5B1CC96EC1B}"/>
          </ac:spMkLst>
        </pc:spChg>
      </pc:sldChg>
      <pc:sldChg chg="addSp delSp modSp new del ord">
        <pc:chgData name="Abero, Latrecia" userId="S::aberola@richmond.k12.ga.us::ac850610-84d4-47c3-83e5-cbed7374912d" providerId="AD" clId="Web-{92D76BE1-2F2A-7DB1-5D08-279245CA18DF}" dt="2023-07-27T18:05:26.555" v="220"/>
        <pc:sldMkLst>
          <pc:docMk/>
          <pc:sldMk cId="2993418907" sldId="277"/>
        </pc:sldMkLst>
        <pc:spChg chg="del">
          <ac:chgData name="Abero, Latrecia" userId="S::aberola@richmond.k12.ga.us::ac850610-84d4-47c3-83e5-cbed7374912d" providerId="AD" clId="Web-{92D76BE1-2F2A-7DB1-5D08-279245CA18DF}" dt="2023-07-27T15:32:45.017" v="8"/>
          <ac:spMkLst>
            <pc:docMk/>
            <pc:sldMk cId="2993418907" sldId="277"/>
            <ac:spMk id="2" creationId="{7B752738-D973-705A-E72F-2FD64DE51713}"/>
          </ac:spMkLst>
        </pc:spChg>
        <pc:spChg chg="del">
          <ac:chgData name="Abero, Latrecia" userId="S::aberola@richmond.k12.ga.us::ac850610-84d4-47c3-83e5-cbed7374912d" providerId="AD" clId="Web-{92D76BE1-2F2A-7DB1-5D08-279245CA18DF}" dt="2023-07-27T15:32:22.312" v="6"/>
          <ac:spMkLst>
            <pc:docMk/>
            <pc:sldMk cId="2993418907" sldId="277"/>
            <ac:spMk id="3" creationId="{9F69EEEE-76F6-5D2C-9980-377FF0C3220B}"/>
          </ac:spMkLst>
        </pc:spChg>
        <pc:picChg chg="add mod ord">
          <ac:chgData name="Abero, Latrecia" userId="S::aberola@richmond.k12.ga.us::ac850610-84d4-47c3-83e5-cbed7374912d" providerId="AD" clId="Web-{92D76BE1-2F2A-7DB1-5D08-279245CA18DF}" dt="2023-07-27T15:32:22.312" v="6"/>
          <ac:picMkLst>
            <pc:docMk/>
            <pc:sldMk cId="2993418907" sldId="277"/>
            <ac:picMk id="4" creationId="{F9466754-B588-CE4A-EC31-A3ACB2BD506C}"/>
          </ac:picMkLst>
        </pc:picChg>
      </pc:sldChg>
      <pc:sldChg chg="delSp modSp new">
        <pc:chgData name="Abero, Latrecia" userId="S::aberola@richmond.k12.ga.us::ac850610-84d4-47c3-83e5-cbed7374912d" providerId="AD" clId="Web-{92D76BE1-2F2A-7DB1-5D08-279245CA18DF}" dt="2023-07-27T15:36:35.917" v="28" actId="1076"/>
        <pc:sldMkLst>
          <pc:docMk/>
          <pc:sldMk cId="3412258280" sldId="278"/>
        </pc:sldMkLst>
        <pc:spChg chg="del">
          <ac:chgData name="Abero, Latrecia" userId="S::aberola@richmond.k12.ga.us::ac850610-84d4-47c3-83e5-cbed7374912d" providerId="AD" clId="Web-{92D76BE1-2F2A-7DB1-5D08-279245CA18DF}" dt="2023-07-27T15:36:22.635" v="27"/>
          <ac:spMkLst>
            <pc:docMk/>
            <pc:sldMk cId="3412258280" sldId="278"/>
            <ac:spMk id="2" creationId="{377FF88C-19CD-3D8D-8D67-838D7668EA4D}"/>
          </ac:spMkLst>
        </pc:spChg>
        <pc:spChg chg="mod">
          <ac:chgData name="Abero, Latrecia" userId="S::aberola@richmond.k12.ga.us::ac850610-84d4-47c3-83e5-cbed7374912d" providerId="AD" clId="Web-{92D76BE1-2F2A-7DB1-5D08-279245CA18DF}" dt="2023-07-27T15:36:35.917" v="28" actId="1076"/>
          <ac:spMkLst>
            <pc:docMk/>
            <pc:sldMk cId="3412258280" sldId="278"/>
            <ac:spMk id="3" creationId="{90C01B08-ED08-1226-89DB-160B05F59C5F}"/>
          </ac:spMkLst>
        </pc:spChg>
      </pc:sldChg>
      <pc:sldChg chg="modSp new del">
        <pc:chgData name="Abero, Latrecia" userId="S::aberola@richmond.k12.ga.us::ac850610-84d4-47c3-83e5-cbed7374912d" providerId="AD" clId="Web-{92D76BE1-2F2A-7DB1-5D08-279245CA18DF}" dt="2023-07-27T15:34:42.506" v="18"/>
        <pc:sldMkLst>
          <pc:docMk/>
          <pc:sldMk cId="3522503556" sldId="278"/>
        </pc:sldMkLst>
        <pc:spChg chg="mod">
          <ac:chgData name="Abero, Latrecia" userId="S::aberola@richmond.k12.ga.us::ac850610-84d4-47c3-83e5-cbed7374912d" providerId="AD" clId="Web-{92D76BE1-2F2A-7DB1-5D08-279245CA18DF}" dt="2023-07-27T15:33:49.332" v="17" actId="20577"/>
          <ac:spMkLst>
            <pc:docMk/>
            <pc:sldMk cId="3522503556" sldId="278"/>
            <ac:spMk id="2" creationId="{FC53B75C-2950-22A2-A797-63D710A93A17}"/>
          </ac:spMkLst>
        </pc:spChg>
        <pc:spChg chg="mod">
          <ac:chgData name="Abero, Latrecia" userId="S::aberola@richmond.k12.ga.us::ac850610-84d4-47c3-83e5-cbed7374912d" providerId="AD" clId="Web-{92D76BE1-2F2A-7DB1-5D08-279245CA18DF}" dt="2023-07-27T15:33:38.019" v="10" actId="20577"/>
          <ac:spMkLst>
            <pc:docMk/>
            <pc:sldMk cId="3522503556" sldId="278"/>
            <ac:spMk id="3" creationId="{B2AFE366-8627-C4F7-8D66-EB34AAEBE95B}"/>
          </ac:spMkLst>
        </pc:spChg>
      </pc:sldChg>
      <pc:sldChg chg="addSp delSp modSp new">
        <pc:chgData name="Abero, Latrecia" userId="S::aberola@richmond.k12.ga.us::ac850610-84d4-47c3-83e5-cbed7374912d" providerId="AD" clId="Web-{92D76BE1-2F2A-7DB1-5D08-279245CA18DF}" dt="2023-07-27T15:42:53.542" v="36"/>
        <pc:sldMkLst>
          <pc:docMk/>
          <pc:sldMk cId="1383301764" sldId="279"/>
        </pc:sldMkLst>
        <pc:spChg chg="del">
          <ac:chgData name="Abero, Latrecia" userId="S::aberola@richmond.k12.ga.us::ac850610-84d4-47c3-83e5-cbed7374912d" providerId="AD" clId="Web-{92D76BE1-2F2A-7DB1-5D08-279245CA18DF}" dt="2023-07-27T15:38:33.750" v="31"/>
          <ac:spMkLst>
            <pc:docMk/>
            <pc:sldMk cId="1383301764" sldId="279"/>
            <ac:spMk id="3" creationId="{BAA679EC-4AFE-C31A-A620-C144A9ACBEFD}"/>
          </ac:spMkLst>
        </pc:spChg>
        <pc:picChg chg="add del mod">
          <ac:chgData name="Abero, Latrecia" userId="S::aberola@richmond.k12.ga.us::ac850610-84d4-47c3-83e5-cbed7374912d" providerId="AD" clId="Web-{92D76BE1-2F2A-7DB1-5D08-279245CA18DF}" dt="2023-07-27T15:42:53.542" v="36"/>
          <ac:picMkLst>
            <pc:docMk/>
            <pc:sldMk cId="1383301764" sldId="279"/>
            <ac:picMk id="4" creationId="{5BF4C2C7-920E-1DAC-7510-730D79F396C4}"/>
          </ac:picMkLst>
        </pc:picChg>
      </pc:sldChg>
      <pc:sldChg chg="new">
        <pc:chgData name="Abero, Latrecia" userId="S::aberola@richmond.k12.ga.us::ac850610-84d4-47c3-83e5-cbed7374912d" providerId="AD" clId="Web-{92D76BE1-2F2A-7DB1-5D08-279245CA18DF}" dt="2023-07-27T15:38:25.234" v="30"/>
        <pc:sldMkLst>
          <pc:docMk/>
          <pc:sldMk cId="2073498225" sldId="280"/>
        </pc:sldMkLst>
      </pc:sldChg>
      <pc:sldChg chg="modSp add ord replId">
        <pc:chgData name="Abero, Latrecia" userId="S::aberola@richmond.k12.ga.us::ac850610-84d4-47c3-83e5-cbed7374912d" providerId="AD" clId="Web-{92D76BE1-2F2A-7DB1-5D08-279245CA18DF}" dt="2023-07-27T18:29:51.339" v="246" actId="20577"/>
        <pc:sldMkLst>
          <pc:docMk/>
          <pc:sldMk cId="380895718" sldId="281"/>
        </pc:sldMkLst>
        <pc:spChg chg="mod">
          <ac:chgData name="Abero, Latrecia" userId="S::aberola@richmond.k12.ga.us::ac850610-84d4-47c3-83e5-cbed7374912d" providerId="AD" clId="Web-{92D76BE1-2F2A-7DB1-5D08-279245CA18DF}" dt="2023-07-27T18:29:51.339" v="246" actId="20577"/>
          <ac:spMkLst>
            <pc:docMk/>
            <pc:sldMk cId="380895718" sldId="281"/>
            <ac:spMk id="3075" creationId="{4B20D0AB-E5E7-4FBB-AEA2-47F2ED90F677}"/>
          </ac:spMkLst>
        </pc:spChg>
        <pc:spChg chg="mod">
          <ac:chgData name="Abero, Latrecia" userId="S::aberola@richmond.k12.ga.us::ac850610-84d4-47c3-83e5-cbed7374912d" providerId="AD" clId="Web-{92D76BE1-2F2A-7DB1-5D08-279245CA18DF}" dt="2023-07-27T15:43:37.060" v="45" actId="20577"/>
          <ac:spMkLst>
            <pc:docMk/>
            <pc:sldMk cId="380895718" sldId="281"/>
            <ac:spMk id="19458" creationId="{C53BCD4E-50C8-4464-90AB-21F0B38DE259}"/>
          </ac:spMkLst>
        </pc:spChg>
      </pc:sldChg>
      <pc:sldChg chg="new del">
        <pc:chgData name="Abero, Latrecia" userId="S::aberola@richmond.k12.ga.us::ac850610-84d4-47c3-83e5-cbed7374912d" providerId="AD" clId="Web-{92D76BE1-2F2A-7DB1-5D08-279245CA18DF}" dt="2023-07-27T18:00:27.157" v="152"/>
        <pc:sldMkLst>
          <pc:docMk/>
          <pc:sldMk cId="3766329660" sldId="282"/>
        </pc:sldMkLst>
      </pc:sldChg>
      <pc:sldChg chg="modSp new">
        <pc:chgData name="Abero, Latrecia" userId="S::aberola@richmond.k12.ga.us::ac850610-84d4-47c3-83e5-cbed7374912d" providerId="AD" clId="Web-{92D76BE1-2F2A-7DB1-5D08-279245CA18DF}" dt="2023-07-27T15:56:45.905" v="92" actId="20577"/>
        <pc:sldMkLst>
          <pc:docMk/>
          <pc:sldMk cId="2984290507" sldId="283"/>
        </pc:sldMkLst>
        <pc:spChg chg="mod">
          <ac:chgData name="Abero, Latrecia" userId="S::aberola@richmond.k12.ga.us::ac850610-84d4-47c3-83e5-cbed7374912d" providerId="AD" clId="Web-{92D76BE1-2F2A-7DB1-5D08-279245CA18DF}" dt="2023-07-27T15:56:45.905" v="92" actId="20577"/>
          <ac:spMkLst>
            <pc:docMk/>
            <pc:sldMk cId="2984290507" sldId="283"/>
            <ac:spMk id="2" creationId="{22A42DF1-633E-DB54-B3C0-9C1208D30EE4}"/>
          </ac:spMkLst>
        </pc:spChg>
        <pc:spChg chg="mod">
          <ac:chgData name="Abero, Latrecia" userId="S::aberola@richmond.k12.ga.us::ac850610-84d4-47c3-83e5-cbed7374912d" providerId="AD" clId="Web-{92D76BE1-2F2A-7DB1-5D08-279245CA18DF}" dt="2023-07-27T15:53:58.726" v="79" actId="14100"/>
          <ac:spMkLst>
            <pc:docMk/>
            <pc:sldMk cId="2984290507" sldId="283"/>
            <ac:spMk id="3" creationId="{EAC92007-AEA1-4F16-1163-9577E71F71F1}"/>
          </ac:spMkLst>
        </pc:spChg>
      </pc:sldChg>
      <pc:sldChg chg="add del replId">
        <pc:chgData name="Abero, Latrecia" userId="S::aberola@richmond.k12.ga.us::ac850610-84d4-47c3-83e5-cbed7374912d" providerId="AD" clId="Web-{92D76BE1-2F2A-7DB1-5D08-279245CA18DF}" dt="2023-07-27T18:10:22.327" v="238"/>
        <pc:sldMkLst>
          <pc:docMk/>
          <pc:sldMk cId="3870846692" sldId="284"/>
        </pc:sldMkLst>
      </pc:sldChg>
      <pc:sldChg chg="addSp delSp modSp add replId">
        <pc:chgData name="Abero, Latrecia" userId="S::aberola@richmond.k12.ga.us::ac850610-84d4-47c3-83e5-cbed7374912d" providerId="AD" clId="Web-{92D76BE1-2F2A-7DB1-5D08-279245CA18DF}" dt="2023-07-27T16:05:31.286" v="128" actId="14100"/>
        <pc:sldMkLst>
          <pc:docMk/>
          <pc:sldMk cId="2719091221" sldId="285"/>
        </pc:sldMkLst>
        <pc:spChg chg="del">
          <ac:chgData name="Abero, Latrecia" userId="S::aberola@richmond.k12.ga.us::ac850610-84d4-47c3-83e5-cbed7374912d" providerId="AD" clId="Web-{92D76BE1-2F2A-7DB1-5D08-279245CA18DF}" dt="2023-07-27T16:05:20.849" v="126"/>
          <ac:spMkLst>
            <pc:docMk/>
            <pc:sldMk cId="2719091221" sldId="285"/>
            <ac:spMk id="3" creationId="{A7742E81-390E-2ABF-E14F-CF074CF3CEC2}"/>
          </ac:spMkLst>
        </pc:spChg>
        <pc:spChg chg="mod">
          <ac:chgData name="Abero, Latrecia" userId="S::aberola@richmond.k12.ga.us::ac850610-84d4-47c3-83e5-cbed7374912d" providerId="AD" clId="Web-{92D76BE1-2F2A-7DB1-5D08-279245CA18DF}" dt="2023-07-27T16:05:31.286" v="128" actId="14100"/>
          <ac:spMkLst>
            <pc:docMk/>
            <pc:sldMk cId="2719091221" sldId="285"/>
            <ac:spMk id="4" creationId="{F1904FD9-068A-F9E9-3BAA-E5B1CC96EC1B}"/>
          </ac:spMkLst>
        </pc:spChg>
        <pc:spChg chg="add del mod">
          <ac:chgData name="Abero, Latrecia" userId="S::aberola@richmond.k12.ga.us::ac850610-84d4-47c3-83e5-cbed7374912d" providerId="AD" clId="Web-{92D76BE1-2F2A-7DB1-5D08-279245CA18DF}" dt="2023-07-27T16:05:24.974" v="127"/>
          <ac:spMkLst>
            <pc:docMk/>
            <pc:sldMk cId="2719091221" sldId="285"/>
            <ac:spMk id="6" creationId="{84B352AA-4990-F38D-9190-5E0982EFDF19}"/>
          </ac:spMkLst>
        </pc:spChg>
      </pc:sldChg>
      <pc:sldChg chg="modSp add ord replId">
        <pc:chgData name="Abero, Latrecia" userId="S::aberola@richmond.k12.ga.us::ac850610-84d4-47c3-83e5-cbed7374912d" providerId="AD" clId="Web-{92D76BE1-2F2A-7DB1-5D08-279245CA18DF}" dt="2023-07-27T18:05:42.492" v="221" actId="1076"/>
        <pc:sldMkLst>
          <pc:docMk/>
          <pc:sldMk cId="2075785696" sldId="286"/>
        </pc:sldMkLst>
        <pc:spChg chg="mod">
          <ac:chgData name="Abero, Latrecia" userId="S::aberola@richmond.k12.ga.us::ac850610-84d4-47c3-83e5-cbed7374912d" providerId="AD" clId="Web-{92D76BE1-2F2A-7DB1-5D08-279245CA18DF}" dt="2023-07-27T18:05:42.492" v="221" actId="1076"/>
          <ac:spMkLst>
            <pc:docMk/>
            <pc:sldMk cId="2075785696" sldId="286"/>
            <ac:spMk id="4099" creationId="{40FFAFC2-6A8A-42EB-B14F-0979A68D5531}"/>
          </ac:spMkLst>
        </pc:spChg>
        <pc:spChg chg="mod">
          <ac:chgData name="Abero, Latrecia" userId="S::aberola@richmond.k12.ga.us::ac850610-84d4-47c3-83e5-cbed7374912d" providerId="AD" clId="Web-{92D76BE1-2F2A-7DB1-5D08-279245CA18DF}" dt="2023-07-27T18:04:16.319" v="206" actId="20577"/>
          <ac:spMkLst>
            <pc:docMk/>
            <pc:sldMk cId="2075785696" sldId="286"/>
            <ac:spMk id="20482" creationId="{82754D78-4A4B-4C81-804E-C83A071E4E1A}"/>
          </ac:spMkLst>
        </pc:spChg>
      </pc:sldChg>
      <pc:sldChg chg="del">
        <pc:chgData name="Abero, Latrecia" userId="S::aberola@richmond.k12.ga.us::ac850610-84d4-47c3-83e5-cbed7374912d" providerId="AD" clId="Web-{92D76BE1-2F2A-7DB1-5D08-279245CA18DF}" dt="2023-07-27T17:47:16.451" v="129"/>
        <pc:sldMkLst>
          <pc:docMk/>
          <pc:sldMk cId="3072955763" sldId="286"/>
        </pc:sldMkLst>
      </pc:sldChg>
    </pc:docChg>
  </pc:docChgLst>
  <pc:docChgLst>
    <pc:chgData name="Abero, Latrecia" userId="S::aberola@richmond.k12.ga.us::ac850610-84d4-47c3-83e5-cbed7374912d" providerId="AD" clId="Web-{44563864-85C2-1399-6D33-265D1845450C}"/>
    <pc:docChg chg="delSld modSld sldOrd">
      <pc:chgData name="Abero, Latrecia" userId="S::aberola@richmond.k12.ga.us::ac850610-84d4-47c3-83e5-cbed7374912d" providerId="AD" clId="Web-{44563864-85C2-1399-6D33-265D1845450C}" dt="2023-07-27T22:57:32.596" v="85" actId="1076"/>
      <pc:docMkLst>
        <pc:docMk/>
      </pc:docMkLst>
      <pc:sldChg chg="modSp">
        <pc:chgData name="Abero, Latrecia" userId="S::aberola@richmond.k12.ga.us::ac850610-84d4-47c3-83e5-cbed7374912d" providerId="AD" clId="Web-{44563864-85C2-1399-6D33-265D1845450C}" dt="2023-07-27T22:56:35.170" v="81" actId="20577"/>
        <pc:sldMkLst>
          <pc:docMk/>
          <pc:sldMk cId="0" sldId="257"/>
        </pc:sldMkLst>
        <pc:spChg chg="mod">
          <ac:chgData name="Abero, Latrecia" userId="S::aberola@richmond.k12.ga.us::ac850610-84d4-47c3-83e5-cbed7374912d" providerId="AD" clId="Web-{44563864-85C2-1399-6D33-265D1845450C}" dt="2023-07-27T22:48:07.497" v="8" actId="20577"/>
          <ac:spMkLst>
            <pc:docMk/>
            <pc:sldMk cId="0" sldId="257"/>
            <ac:spMk id="3075" creationId="{4B20D0AB-E5E7-4FBB-AEA2-47F2ED90F677}"/>
          </ac:spMkLst>
        </pc:spChg>
        <pc:spChg chg="mod">
          <ac:chgData name="Abero, Latrecia" userId="S::aberola@richmond.k12.ga.us::ac850610-84d4-47c3-83e5-cbed7374912d" providerId="AD" clId="Web-{44563864-85C2-1399-6D33-265D1845450C}" dt="2023-07-27T22:56:35.170" v="81" actId="20577"/>
          <ac:spMkLst>
            <pc:docMk/>
            <pc:sldMk cId="0" sldId="257"/>
            <ac:spMk id="19458" creationId="{C53BCD4E-50C8-4464-90AB-21F0B38DE259}"/>
          </ac:spMkLst>
        </pc:spChg>
      </pc:sldChg>
      <pc:sldChg chg="modSp">
        <pc:chgData name="Abero, Latrecia" userId="S::aberola@richmond.k12.ga.us::ac850610-84d4-47c3-83e5-cbed7374912d" providerId="AD" clId="Web-{44563864-85C2-1399-6D33-265D1845450C}" dt="2023-07-27T22:49:34.205" v="16" actId="20577"/>
        <pc:sldMkLst>
          <pc:docMk/>
          <pc:sldMk cId="0" sldId="258"/>
        </pc:sldMkLst>
        <pc:spChg chg="mod">
          <ac:chgData name="Abero, Latrecia" userId="S::aberola@richmond.k12.ga.us::ac850610-84d4-47c3-83e5-cbed7374912d" providerId="AD" clId="Web-{44563864-85C2-1399-6D33-265D1845450C}" dt="2023-07-27T22:49:34.205" v="16" actId="20577"/>
          <ac:spMkLst>
            <pc:docMk/>
            <pc:sldMk cId="0" sldId="258"/>
            <ac:spMk id="4099" creationId="{40FFAFC2-6A8A-42EB-B14F-0979A68D5531}"/>
          </ac:spMkLst>
        </pc:spChg>
      </pc:sldChg>
      <pc:sldChg chg="modSp ord">
        <pc:chgData name="Abero, Latrecia" userId="S::aberola@richmond.k12.ga.us::ac850610-84d4-47c3-83e5-cbed7374912d" providerId="AD" clId="Web-{44563864-85C2-1399-6D33-265D1845450C}" dt="2023-07-27T22:56:11.481" v="79" actId="1076"/>
        <pc:sldMkLst>
          <pc:docMk/>
          <pc:sldMk cId="0" sldId="259"/>
        </pc:sldMkLst>
        <pc:spChg chg="mod">
          <ac:chgData name="Abero, Latrecia" userId="S::aberola@richmond.k12.ga.us::ac850610-84d4-47c3-83e5-cbed7374912d" providerId="AD" clId="Web-{44563864-85C2-1399-6D33-265D1845450C}" dt="2023-07-27T22:56:11.481" v="79" actId="1076"/>
          <ac:spMkLst>
            <pc:docMk/>
            <pc:sldMk cId="0" sldId="259"/>
            <ac:spMk id="22530" creationId="{9731AD92-EB9A-46FC-916F-3E79B3E38066}"/>
          </ac:spMkLst>
        </pc:spChg>
      </pc:sldChg>
      <pc:sldChg chg="modSp">
        <pc:chgData name="Abero, Latrecia" userId="S::aberola@richmond.k12.ga.us::ac850610-84d4-47c3-83e5-cbed7374912d" providerId="AD" clId="Web-{44563864-85C2-1399-6D33-265D1845450C}" dt="2023-07-27T22:54:17.068" v="69" actId="20577"/>
        <pc:sldMkLst>
          <pc:docMk/>
          <pc:sldMk cId="4038803084" sldId="269"/>
        </pc:sldMkLst>
        <pc:spChg chg="mod">
          <ac:chgData name="Abero, Latrecia" userId="S::aberola@richmond.k12.ga.us::ac850610-84d4-47c3-83e5-cbed7374912d" providerId="AD" clId="Web-{44563864-85C2-1399-6D33-265D1845450C}" dt="2023-07-27T22:54:17.068" v="69" actId="20577"/>
          <ac:spMkLst>
            <pc:docMk/>
            <pc:sldMk cId="4038803084" sldId="269"/>
            <ac:spMk id="2" creationId="{9FBF792E-66CF-4418-9FBD-7149E4A77050}"/>
          </ac:spMkLst>
        </pc:spChg>
      </pc:sldChg>
      <pc:sldChg chg="modSp">
        <pc:chgData name="Abero, Latrecia" userId="S::aberola@richmond.k12.ga.us::ac850610-84d4-47c3-83e5-cbed7374912d" providerId="AD" clId="Web-{44563864-85C2-1399-6D33-265D1845450C}" dt="2023-07-27T22:55:30.119" v="76" actId="20577"/>
        <pc:sldMkLst>
          <pc:docMk/>
          <pc:sldMk cId="1638552803" sldId="270"/>
        </pc:sldMkLst>
        <pc:spChg chg="mod">
          <ac:chgData name="Abero, Latrecia" userId="S::aberola@richmond.k12.ga.us::ac850610-84d4-47c3-83e5-cbed7374912d" providerId="AD" clId="Web-{44563864-85C2-1399-6D33-265D1845450C}" dt="2023-07-27T22:55:30.119" v="76" actId="20577"/>
          <ac:spMkLst>
            <pc:docMk/>
            <pc:sldMk cId="1638552803" sldId="270"/>
            <ac:spMk id="2" creationId="{9FBF792E-66CF-4418-9FBD-7149E4A77050}"/>
          </ac:spMkLst>
        </pc:spChg>
      </pc:sldChg>
      <pc:sldChg chg="ord">
        <pc:chgData name="Abero, Latrecia" userId="S::aberola@richmond.k12.ga.us::ac850610-84d4-47c3-83e5-cbed7374912d" providerId="AD" clId="Web-{44563864-85C2-1399-6D33-265D1845450C}" dt="2023-07-27T22:46:09.239" v="5"/>
        <pc:sldMkLst>
          <pc:docMk/>
          <pc:sldMk cId="3934942079" sldId="272"/>
        </pc:sldMkLst>
      </pc:sldChg>
      <pc:sldChg chg="modSp">
        <pc:chgData name="Abero, Latrecia" userId="S::aberola@richmond.k12.ga.us::ac850610-84d4-47c3-83e5-cbed7374912d" providerId="AD" clId="Web-{44563864-85C2-1399-6D33-265D1845450C}" dt="2023-07-27T22:57:13.142" v="83" actId="20577"/>
        <pc:sldMkLst>
          <pc:docMk/>
          <pc:sldMk cId="1542390640" sldId="274"/>
        </pc:sldMkLst>
        <pc:spChg chg="mod">
          <ac:chgData name="Abero, Latrecia" userId="S::aberola@richmond.k12.ga.us::ac850610-84d4-47c3-83e5-cbed7374912d" providerId="AD" clId="Web-{44563864-85C2-1399-6D33-265D1845450C}" dt="2023-07-27T22:57:13.142" v="83" actId="20577"/>
          <ac:spMkLst>
            <pc:docMk/>
            <pc:sldMk cId="1542390640" sldId="274"/>
            <ac:spMk id="2" creationId="{16D18D63-519B-B371-4F2B-B3ADE408DC7A}"/>
          </ac:spMkLst>
        </pc:spChg>
        <pc:spChg chg="mod">
          <ac:chgData name="Abero, Latrecia" userId="S::aberola@richmond.k12.ga.us::ac850610-84d4-47c3-83e5-cbed7374912d" providerId="AD" clId="Web-{44563864-85C2-1399-6D33-265D1845450C}" dt="2023-07-27T22:43:45.542" v="3" actId="14100"/>
          <ac:spMkLst>
            <pc:docMk/>
            <pc:sldMk cId="1542390640" sldId="274"/>
            <ac:spMk id="3" creationId="{A7742E81-390E-2ABF-E14F-CF074CF3CEC2}"/>
          </ac:spMkLst>
        </pc:spChg>
      </pc:sldChg>
      <pc:sldChg chg="modSp ord">
        <pc:chgData name="Abero, Latrecia" userId="S::aberola@richmond.k12.ga.us::ac850610-84d4-47c3-83e5-cbed7374912d" providerId="AD" clId="Web-{44563864-85C2-1399-6D33-265D1845450C}" dt="2023-07-27T22:56:00.293" v="78" actId="20577"/>
        <pc:sldMkLst>
          <pc:docMk/>
          <pc:sldMk cId="1204751502" sldId="276"/>
        </pc:sldMkLst>
        <pc:spChg chg="mod">
          <ac:chgData name="Abero, Latrecia" userId="S::aberola@richmond.k12.ga.us::ac850610-84d4-47c3-83e5-cbed7374912d" providerId="AD" clId="Web-{44563864-85C2-1399-6D33-265D1845450C}" dt="2023-07-27T22:56:00.293" v="78" actId="20577"/>
          <ac:spMkLst>
            <pc:docMk/>
            <pc:sldMk cId="1204751502" sldId="276"/>
            <ac:spMk id="2" creationId="{E20950E1-D2C0-96E7-D50F-7D4222257023}"/>
          </ac:spMkLst>
        </pc:spChg>
      </pc:sldChg>
      <pc:sldChg chg="modSp">
        <pc:chgData name="Abero, Latrecia" userId="S::aberola@richmond.k12.ga.us::ac850610-84d4-47c3-83e5-cbed7374912d" providerId="AD" clId="Web-{44563864-85C2-1399-6D33-265D1845450C}" dt="2023-07-27T22:53:28.205" v="66" actId="20577"/>
        <pc:sldMkLst>
          <pc:docMk/>
          <pc:sldMk cId="3412258280" sldId="278"/>
        </pc:sldMkLst>
        <pc:spChg chg="mod">
          <ac:chgData name="Abero, Latrecia" userId="S::aberola@richmond.k12.ga.us::ac850610-84d4-47c3-83e5-cbed7374912d" providerId="AD" clId="Web-{44563864-85C2-1399-6D33-265D1845450C}" dt="2023-07-27T22:53:28.205" v="66" actId="20577"/>
          <ac:spMkLst>
            <pc:docMk/>
            <pc:sldMk cId="3412258280" sldId="278"/>
            <ac:spMk id="4" creationId="{CAAE6195-CF02-7B0E-ECFD-0CC9601848A5}"/>
          </ac:spMkLst>
        </pc:spChg>
      </pc:sldChg>
      <pc:sldChg chg="del">
        <pc:chgData name="Abero, Latrecia" userId="S::aberola@richmond.k12.ga.us::ac850610-84d4-47c3-83e5-cbed7374912d" providerId="AD" clId="Web-{44563864-85C2-1399-6D33-265D1845450C}" dt="2023-07-27T22:43:16.056" v="1"/>
        <pc:sldMkLst>
          <pc:docMk/>
          <pc:sldMk cId="2984290507" sldId="283"/>
        </pc:sldMkLst>
      </pc:sldChg>
      <pc:sldChg chg="modSp">
        <pc:chgData name="Abero, Latrecia" userId="S::aberola@richmond.k12.ga.us::ac850610-84d4-47c3-83e5-cbed7374912d" providerId="AD" clId="Web-{44563864-85C2-1399-6D33-265D1845450C}" dt="2023-07-27T22:57:32.596" v="85" actId="1076"/>
        <pc:sldMkLst>
          <pc:docMk/>
          <pc:sldMk cId="2719091221" sldId="285"/>
        </pc:sldMkLst>
        <pc:spChg chg="mod">
          <ac:chgData name="Abero, Latrecia" userId="S::aberola@richmond.k12.ga.us::ac850610-84d4-47c3-83e5-cbed7374912d" providerId="AD" clId="Web-{44563864-85C2-1399-6D33-265D1845450C}" dt="2023-07-27T22:57:32.596" v="85" actId="1076"/>
          <ac:spMkLst>
            <pc:docMk/>
            <pc:sldMk cId="2719091221" sldId="285"/>
            <ac:spMk id="2" creationId="{16D18D63-519B-B371-4F2B-B3ADE408DC7A}"/>
          </ac:spMkLst>
        </pc:spChg>
        <pc:spChg chg="mod">
          <ac:chgData name="Abero, Latrecia" userId="S::aberola@richmond.k12.ga.us::ac850610-84d4-47c3-83e5-cbed7374912d" providerId="AD" clId="Web-{44563864-85C2-1399-6D33-265D1845450C}" dt="2023-07-27T22:43:37.213" v="2" actId="14100"/>
          <ac:spMkLst>
            <pc:docMk/>
            <pc:sldMk cId="2719091221" sldId="285"/>
            <ac:spMk id="4" creationId="{F1904FD9-068A-F9E9-3BAA-E5B1CC96EC1B}"/>
          </ac:spMkLst>
        </pc:spChg>
      </pc:sldChg>
      <pc:sldChg chg="modSp">
        <pc:chgData name="Abero, Latrecia" userId="S::aberola@richmond.k12.ga.us::ac850610-84d4-47c3-83e5-cbed7374912d" providerId="AD" clId="Web-{44563864-85C2-1399-6D33-265D1845450C}" dt="2023-07-27T22:49:20.673" v="14" actId="20577"/>
        <pc:sldMkLst>
          <pc:docMk/>
          <pc:sldMk cId="2075785696" sldId="286"/>
        </pc:sldMkLst>
        <pc:spChg chg="mod">
          <ac:chgData name="Abero, Latrecia" userId="S::aberola@richmond.k12.ga.us::ac850610-84d4-47c3-83e5-cbed7374912d" providerId="AD" clId="Web-{44563864-85C2-1399-6D33-265D1845450C}" dt="2023-07-27T22:49:20.673" v="14" actId="20577"/>
          <ac:spMkLst>
            <pc:docMk/>
            <pc:sldMk cId="2075785696" sldId="286"/>
            <ac:spMk id="4099" creationId="{40FFAFC2-6A8A-42EB-B14F-0979A68D5531}"/>
          </ac:spMkLst>
        </pc:spChg>
      </pc:sldChg>
    </pc:docChg>
  </pc:docChgLst>
  <pc:docChgLst>
    <pc:chgData name="Tobias, Kathy" userId="S::tobiaka@richmond.k12.ga.us::df3c66ec-57e8-43f7-b60c-dfc615ba7073" providerId="AD" clId="Web-{46256023-F142-C903-2CF3-B6657804FEAD}"/>
    <pc:docChg chg="modSld">
      <pc:chgData name="Tobias, Kathy" userId="S::tobiaka@richmond.k12.ga.us::df3c66ec-57e8-43f7-b60c-dfc615ba7073" providerId="AD" clId="Web-{46256023-F142-C903-2CF3-B6657804FEAD}" dt="2021-08-02T14:35:34.364" v="103" actId="20577"/>
      <pc:docMkLst>
        <pc:docMk/>
      </pc:docMkLst>
      <pc:sldChg chg="modSp">
        <pc:chgData name="Tobias, Kathy" userId="S::tobiaka@richmond.k12.ga.us::df3c66ec-57e8-43f7-b60c-dfc615ba7073" providerId="AD" clId="Web-{46256023-F142-C903-2CF3-B6657804FEAD}" dt="2021-08-02T14:20:45.162" v="77" actId="20577"/>
        <pc:sldMkLst>
          <pc:docMk/>
          <pc:sldMk cId="0" sldId="257"/>
        </pc:sldMkLst>
        <pc:spChg chg="mod">
          <ac:chgData name="Tobias, Kathy" userId="S::tobiaka@richmond.k12.ga.us::df3c66ec-57e8-43f7-b60c-dfc615ba7073" providerId="AD" clId="Web-{46256023-F142-C903-2CF3-B6657804FEAD}" dt="2021-08-02T14:20:45.162" v="77" actId="20577"/>
          <ac:spMkLst>
            <pc:docMk/>
            <pc:sldMk cId="0" sldId="257"/>
            <ac:spMk id="3075" creationId="{4B20D0AB-E5E7-4FBB-AEA2-47F2ED90F677}"/>
          </ac:spMkLst>
        </pc:spChg>
      </pc:sldChg>
      <pc:sldChg chg="modSp">
        <pc:chgData name="Tobias, Kathy" userId="S::tobiaka@richmond.k12.ga.us::df3c66ec-57e8-43f7-b60c-dfc615ba7073" providerId="AD" clId="Web-{46256023-F142-C903-2CF3-B6657804FEAD}" dt="2021-08-02T14:18:50.206" v="54" actId="20577"/>
        <pc:sldMkLst>
          <pc:docMk/>
          <pc:sldMk cId="0" sldId="258"/>
        </pc:sldMkLst>
        <pc:spChg chg="mod">
          <ac:chgData name="Tobias, Kathy" userId="S::tobiaka@richmond.k12.ga.us::df3c66ec-57e8-43f7-b60c-dfc615ba7073" providerId="AD" clId="Web-{46256023-F142-C903-2CF3-B6657804FEAD}" dt="2021-08-02T14:18:50.206" v="54" actId="20577"/>
          <ac:spMkLst>
            <pc:docMk/>
            <pc:sldMk cId="0" sldId="258"/>
            <ac:spMk id="4099" creationId="{40FFAFC2-6A8A-42EB-B14F-0979A68D5531}"/>
          </ac:spMkLst>
        </pc:spChg>
      </pc:sldChg>
      <pc:sldChg chg="modSp">
        <pc:chgData name="Tobias, Kathy" userId="S::tobiaka@richmond.k12.ga.us::df3c66ec-57e8-43f7-b60c-dfc615ba7073" providerId="AD" clId="Web-{46256023-F142-C903-2CF3-B6657804FEAD}" dt="2021-08-02T14:35:34.364" v="103" actId="20577"/>
        <pc:sldMkLst>
          <pc:docMk/>
          <pc:sldMk cId="0" sldId="259"/>
        </pc:sldMkLst>
        <pc:spChg chg="mod">
          <ac:chgData name="Tobias, Kathy" userId="S::tobiaka@richmond.k12.ga.us::df3c66ec-57e8-43f7-b60c-dfc615ba7073" providerId="AD" clId="Web-{46256023-F142-C903-2CF3-B6657804FEAD}" dt="2021-08-02T14:35:34.364" v="103" actId="20577"/>
          <ac:spMkLst>
            <pc:docMk/>
            <pc:sldMk cId="0" sldId="259"/>
            <ac:spMk id="22531" creationId="{4DD3242B-6952-4F9D-97BC-6BA8716DDB1B}"/>
          </ac:spMkLst>
        </pc:spChg>
      </pc:sldChg>
      <pc:sldChg chg="modSp">
        <pc:chgData name="Tobias, Kathy" userId="S::tobiaka@richmond.k12.ga.us::df3c66ec-57e8-43f7-b60c-dfc615ba7073" providerId="AD" clId="Web-{46256023-F142-C903-2CF3-B6657804FEAD}" dt="2021-08-02T14:25:16.541" v="78" actId="20577"/>
        <pc:sldMkLst>
          <pc:docMk/>
          <pc:sldMk cId="0" sldId="261"/>
        </pc:sldMkLst>
        <pc:spChg chg="mod">
          <ac:chgData name="Tobias, Kathy" userId="S::tobiaka@richmond.k12.ga.us::df3c66ec-57e8-43f7-b60c-dfc615ba7073" providerId="AD" clId="Web-{46256023-F142-C903-2CF3-B6657804FEAD}" dt="2021-08-02T14:25:16.541" v="78" actId="20577"/>
          <ac:spMkLst>
            <pc:docMk/>
            <pc:sldMk cId="0" sldId="261"/>
            <ac:spMk id="3" creationId="{B86B23A4-F596-48B1-8388-92FBE72D94D0}"/>
          </ac:spMkLst>
        </pc:spChg>
      </pc:sldChg>
    </pc:docChg>
  </pc:docChgLst>
  <pc:docChgLst>
    <pc:chgData clId="Web-{F0B6ACCD-8E29-FBD4-813A-887156BB9D3E}"/>
    <pc:docChg chg="modSld">
      <pc:chgData name="" userId="" providerId="" clId="Web-{F0B6ACCD-8E29-FBD4-813A-887156BB9D3E}" dt="2022-07-28T17:26:42.156" v="1" actId="20577"/>
      <pc:docMkLst>
        <pc:docMk/>
      </pc:docMkLst>
      <pc:sldChg chg="modSp">
        <pc:chgData name="" userId="" providerId="" clId="Web-{F0B6ACCD-8E29-FBD4-813A-887156BB9D3E}" dt="2022-07-28T17:26:42.156" v="1" actId="20577"/>
        <pc:sldMkLst>
          <pc:docMk/>
          <pc:sldMk cId="0" sldId="256"/>
        </pc:sldMkLst>
        <pc:spChg chg="mod">
          <ac:chgData name="" userId="" providerId="" clId="Web-{F0B6ACCD-8E29-FBD4-813A-887156BB9D3E}" dt="2022-07-28T17:26:42.156" v="1" actId="20577"/>
          <ac:spMkLst>
            <pc:docMk/>
            <pc:sldMk cId="0" sldId="256"/>
            <ac:spMk id="2" creationId="{AACC0100-C3C0-44C1-8E1E-A7F6B5FFBDF2}"/>
          </ac:spMkLst>
        </pc:spChg>
      </pc:sldChg>
    </pc:docChg>
  </pc:docChgLst>
  <pc:docChgLst>
    <pc:chgData name="Tobias, Kathy" userId="S::tobiaka@richmond.k12.ga.us::df3c66ec-57e8-43f7-b60c-dfc615ba7073" providerId="AD" clId="Web-{026E9C12-46FF-39FF-87B4-B584D463EC17}"/>
    <pc:docChg chg="delSld modSld">
      <pc:chgData name="Tobias, Kathy" userId="S::tobiaka@richmond.k12.ga.us::df3c66ec-57e8-43f7-b60c-dfc615ba7073" providerId="AD" clId="Web-{026E9C12-46FF-39FF-87B4-B584D463EC17}" dt="2023-07-31T14:37:48.590" v="3"/>
      <pc:docMkLst>
        <pc:docMk/>
      </pc:docMkLst>
      <pc:sldChg chg="delSp">
        <pc:chgData name="Tobias, Kathy" userId="S::tobiaka@richmond.k12.ga.us::df3c66ec-57e8-43f7-b60c-dfc615ba7073" providerId="AD" clId="Web-{026E9C12-46FF-39FF-87B4-B584D463EC17}" dt="2023-07-31T14:37:29.292" v="0"/>
        <pc:sldMkLst>
          <pc:docMk/>
          <pc:sldMk cId="3515236003" sldId="273"/>
        </pc:sldMkLst>
        <pc:picChg chg="del">
          <ac:chgData name="Tobias, Kathy" userId="S::tobiaka@richmond.k12.ga.us::df3c66ec-57e8-43f7-b60c-dfc615ba7073" providerId="AD" clId="Web-{026E9C12-46FF-39FF-87B4-B584D463EC17}" dt="2023-07-31T14:37:29.292" v="0"/>
          <ac:picMkLst>
            <pc:docMk/>
            <pc:sldMk cId="3515236003" sldId="273"/>
            <ac:picMk id="2" creationId="{635AC437-6FC2-82B9-F9FA-E31E7F3C54CF}"/>
          </ac:picMkLst>
        </pc:picChg>
      </pc:sldChg>
      <pc:sldChg chg="del">
        <pc:chgData name="Tobias, Kathy" userId="S::tobiaka@richmond.k12.ga.us::df3c66ec-57e8-43f7-b60c-dfc615ba7073" providerId="AD" clId="Web-{026E9C12-46FF-39FF-87B4-B584D463EC17}" dt="2023-07-31T14:37:35.199" v="1"/>
        <pc:sldMkLst>
          <pc:docMk/>
          <pc:sldMk cId="1919570161" sldId="275"/>
        </pc:sldMkLst>
      </pc:sldChg>
      <pc:sldChg chg="delSp">
        <pc:chgData name="Tobias, Kathy" userId="S::tobiaka@richmond.k12.ga.us::df3c66ec-57e8-43f7-b60c-dfc615ba7073" providerId="AD" clId="Web-{026E9C12-46FF-39FF-87B4-B584D463EC17}" dt="2023-07-31T14:37:48.590" v="3"/>
        <pc:sldMkLst>
          <pc:docMk/>
          <pc:sldMk cId="1383301764" sldId="279"/>
        </pc:sldMkLst>
        <pc:spChg chg="del">
          <ac:chgData name="Tobias, Kathy" userId="S::tobiaka@richmond.k12.ga.us::df3c66ec-57e8-43f7-b60c-dfc615ba7073" providerId="AD" clId="Web-{026E9C12-46FF-39FF-87B4-B584D463EC17}" dt="2023-07-31T14:37:48.590" v="3"/>
          <ac:spMkLst>
            <pc:docMk/>
            <pc:sldMk cId="1383301764" sldId="279"/>
            <ac:spMk id="2" creationId="{8DC31D7F-665E-6C73-065A-2D9A6A3BCD6A}"/>
          </ac:spMkLst>
        </pc:spChg>
      </pc:sldChg>
      <pc:sldChg chg="del">
        <pc:chgData name="Tobias, Kathy" userId="S::tobiaka@richmond.k12.ga.us::df3c66ec-57e8-43f7-b60c-dfc615ba7073" providerId="AD" clId="Web-{026E9C12-46FF-39FF-87B4-B584D463EC17}" dt="2023-07-31T14:37:43.808" v="2"/>
        <pc:sldMkLst>
          <pc:docMk/>
          <pc:sldMk cId="2073498225" sldId="280"/>
        </pc:sldMkLst>
      </pc:sldChg>
    </pc:docChg>
  </pc:docChgLst>
  <pc:docChgLst>
    <pc:chgData name="Bowles, Alane" userId="S::bowleal@richmond.k12.ga.us::e98d13b1-e0b2-46ab-84e1-852c8b59a70f" providerId="AD" clId="Web-{F0B6ACCD-8E29-FBD4-813A-887156BB9D3E}"/>
    <pc:docChg chg="addSld modSld">
      <pc:chgData name="Bowles, Alane" userId="S::bowleal@richmond.k12.ga.us::e98d13b1-e0b2-46ab-84e1-852c8b59a70f" providerId="AD" clId="Web-{F0B6ACCD-8E29-FBD4-813A-887156BB9D3E}" dt="2022-07-28T20:03:33.885" v="685"/>
      <pc:docMkLst>
        <pc:docMk/>
      </pc:docMkLst>
      <pc:sldChg chg="modSp">
        <pc:chgData name="Bowles, Alane" userId="S::bowleal@richmond.k12.ga.us::e98d13b1-e0b2-46ab-84e1-852c8b59a70f" providerId="AD" clId="Web-{F0B6ACCD-8E29-FBD4-813A-887156BB9D3E}" dt="2022-07-28T17:26:47.609" v="1" actId="20577"/>
        <pc:sldMkLst>
          <pc:docMk/>
          <pc:sldMk cId="0" sldId="256"/>
        </pc:sldMkLst>
        <pc:spChg chg="mod">
          <ac:chgData name="Bowles, Alane" userId="S::bowleal@richmond.k12.ga.us::e98d13b1-e0b2-46ab-84e1-852c8b59a70f" providerId="AD" clId="Web-{F0B6ACCD-8E29-FBD4-813A-887156BB9D3E}" dt="2022-07-28T17:26:47.609" v="1" actId="20577"/>
          <ac:spMkLst>
            <pc:docMk/>
            <pc:sldMk cId="0" sldId="256"/>
            <ac:spMk id="2" creationId="{AACC0100-C3C0-44C1-8E1E-A7F6B5FFBDF2}"/>
          </ac:spMkLst>
        </pc:spChg>
      </pc:sldChg>
      <pc:sldChg chg="modSp">
        <pc:chgData name="Bowles, Alane" userId="S::bowleal@richmond.k12.ga.us::e98d13b1-e0b2-46ab-84e1-852c8b59a70f" providerId="AD" clId="Web-{F0B6ACCD-8E29-FBD4-813A-887156BB9D3E}" dt="2022-07-28T17:27:40.611" v="7" actId="20577"/>
        <pc:sldMkLst>
          <pc:docMk/>
          <pc:sldMk cId="0" sldId="257"/>
        </pc:sldMkLst>
        <pc:spChg chg="mod">
          <ac:chgData name="Bowles, Alane" userId="S::bowleal@richmond.k12.ga.us::e98d13b1-e0b2-46ab-84e1-852c8b59a70f" providerId="AD" clId="Web-{F0B6ACCD-8E29-FBD4-813A-887156BB9D3E}" dt="2022-07-28T17:27:40.611" v="7" actId="20577"/>
          <ac:spMkLst>
            <pc:docMk/>
            <pc:sldMk cId="0" sldId="257"/>
            <ac:spMk id="3075" creationId="{4B20D0AB-E5E7-4FBB-AEA2-47F2ED90F677}"/>
          </ac:spMkLst>
        </pc:spChg>
      </pc:sldChg>
      <pc:sldChg chg="modSp">
        <pc:chgData name="Bowles, Alane" userId="S::bowleal@richmond.k12.ga.us::e98d13b1-e0b2-46ab-84e1-852c8b59a70f" providerId="AD" clId="Web-{F0B6ACCD-8E29-FBD4-813A-887156BB9D3E}" dt="2022-07-28T17:29:49.195" v="58" actId="20577"/>
        <pc:sldMkLst>
          <pc:docMk/>
          <pc:sldMk cId="0" sldId="258"/>
        </pc:sldMkLst>
        <pc:spChg chg="mod">
          <ac:chgData name="Bowles, Alane" userId="S::bowleal@richmond.k12.ga.us::e98d13b1-e0b2-46ab-84e1-852c8b59a70f" providerId="AD" clId="Web-{F0B6ACCD-8E29-FBD4-813A-887156BB9D3E}" dt="2022-07-28T17:29:49.195" v="58" actId="20577"/>
          <ac:spMkLst>
            <pc:docMk/>
            <pc:sldMk cId="0" sldId="258"/>
            <ac:spMk id="4099" creationId="{40FFAFC2-6A8A-42EB-B14F-0979A68D5531}"/>
          </ac:spMkLst>
        </pc:spChg>
      </pc:sldChg>
      <pc:sldChg chg="modSp">
        <pc:chgData name="Bowles, Alane" userId="S::bowleal@richmond.k12.ga.us::e98d13b1-e0b2-46ab-84e1-852c8b59a70f" providerId="AD" clId="Web-{F0B6ACCD-8E29-FBD4-813A-887156BB9D3E}" dt="2022-07-28T18:19:14.957" v="359" actId="20577"/>
        <pc:sldMkLst>
          <pc:docMk/>
          <pc:sldMk cId="0" sldId="259"/>
        </pc:sldMkLst>
        <pc:spChg chg="mod">
          <ac:chgData name="Bowles, Alane" userId="S::bowleal@richmond.k12.ga.us::e98d13b1-e0b2-46ab-84e1-852c8b59a70f" providerId="AD" clId="Web-{F0B6ACCD-8E29-FBD4-813A-887156BB9D3E}" dt="2022-07-28T17:53:22.003" v="167" actId="20577"/>
          <ac:spMkLst>
            <pc:docMk/>
            <pc:sldMk cId="0" sldId="259"/>
            <ac:spMk id="22530" creationId="{9731AD92-EB9A-46FC-916F-3E79B3E38066}"/>
          </ac:spMkLst>
        </pc:spChg>
        <pc:spChg chg="mod">
          <ac:chgData name="Bowles, Alane" userId="S::bowleal@richmond.k12.ga.us::e98d13b1-e0b2-46ab-84e1-852c8b59a70f" providerId="AD" clId="Web-{F0B6ACCD-8E29-FBD4-813A-887156BB9D3E}" dt="2022-07-28T18:19:14.957" v="359" actId="20577"/>
          <ac:spMkLst>
            <pc:docMk/>
            <pc:sldMk cId="0" sldId="259"/>
            <ac:spMk id="22531" creationId="{4DD3242B-6952-4F9D-97BC-6BA8716DDB1B}"/>
          </ac:spMkLst>
        </pc:spChg>
      </pc:sldChg>
      <pc:sldChg chg="modSp">
        <pc:chgData name="Bowles, Alane" userId="S::bowleal@richmond.k12.ga.us::e98d13b1-e0b2-46ab-84e1-852c8b59a70f" providerId="AD" clId="Web-{F0B6ACCD-8E29-FBD4-813A-887156BB9D3E}" dt="2022-07-28T18:32:56.601" v="521" actId="20577"/>
        <pc:sldMkLst>
          <pc:docMk/>
          <pc:sldMk cId="0" sldId="262"/>
        </pc:sldMkLst>
        <pc:spChg chg="mod">
          <ac:chgData name="Bowles, Alane" userId="S::bowleal@richmond.k12.ga.us::e98d13b1-e0b2-46ab-84e1-852c8b59a70f" providerId="AD" clId="Web-{F0B6ACCD-8E29-FBD4-813A-887156BB9D3E}" dt="2022-07-28T18:32:56.601" v="521" actId="20577"/>
          <ac:spMkLst>
            <pc:docMk/>
            <pc:sldMk cId="0" sldId="262"/>
            <ac:spMk id="26627" creationId="{CD623FA1-F1F5-40CE-BB8B-0274642C894E}"/>
          </ac:spMkLst>
        </pc:spChg>
      </pc:sldChg>
      <pc:sldChg chg="modSp">
        <pc:chgData name="Bowles, Alane" userId="S::bowleal@richmond.k12.ga.us::e98d13b1-e0b2-46ab-84e1-852c8b59a70f" providerId="AD" clId="Web-{F0B6ACCD-8E29-FBD4-813A-887156BB9D3E}" dt="2022-07-28T18:42:26.968" v="562" actId="20577"/>
        <pc:sldMkLst>
          <pc:docMk/>
          <pc:sldMk cId="0" sldId="263"/>
        </pc:sldMkLst>
        <pc:spChg chg="mod">
          <ac:chgData name="Bowles, Alane" userId="S::bowleal@richmond.k12.ga.us::e98d13b1-e0b2-46ab-84e1-852c8b59a70f" providerId="AD" clId="Web-{F0B6ACCD-8E29-FBD4-813A-887156BB9D3E}" dt="2022-07-28T18:42:26.968" v="562" actId="20577"/>
          <ac:spMkLst>
            <pc:docMk/>
            <pc:sldMk cId="0" sldId="263"/>
            <ac:spMk id="27650" creationId="{AD1CBB56-001E-4239-BF2F-E1B3DBEFB216}"/>
          </ac:spMkLst>
        </pc:spChg>
      </pc:sldChg>
      <pc:sldChg chg="modSp">
        <pc:chgData name="Bowles, Alane" userId="S::bowleal@richmond.k12.ga.us::e98d13b1-e0b2-46ab-84e1-852c8b59a70f" providerId="AD" clId="Web-{F0B6ACCD-8E29-FBD4-813A-887156BB9D3E}" dt="2022-07-28T18:20:36.804" v="382" actId="20577"/>
        <pc:sldMkLst>
          <pc:docMk/>
          <pc:sldMk cId="0" sldId="266"/>
        </pc:sldMkLst>
        <pc:spChg chg="mod">
          <ac:chgData name="Bowles, Alane" userId="S::bowleal@richmond.k12.ga.us::e98d13b1-e0b2-46ab-84e1-852c8b59a70f" providerId="AD" clId="Web-{F0B6ACCD-8E29-FBD4-813A-887156BB9D3E}" dt="2022-07-28T18:20:36.804" v="382" actId="20577"/>
          <ac:spMkLst>
            <pc:docMk/>
            <pc:sldMk cId="0" sldId="266"/>
            <ac:spMk id="21507" creationId="{F52131AE-72CF-4293-A75A-BA180ED4994C}"/>
          </ac:spMkLst>
        </pc:spChg>
      </pc:sldChg>
      <pc:sldChg chg="addSp delSp modSp">
        <pc:chgData name="Bowles, Alane" userId="S::bowleal@richmond.k12.ga.us::e98d13b1-e0b2-46ab-84e1-852c8b59a70f" providerId="AD" clId="Web-{F0B6ACCD-8E29-FBD4-813A-887156BB9D3E}" dt="2022-07-28T19:08:19.344" v="683" actId="14100"/>
        <pc:sldMkLst>
          <pc:docMk/>
          <pc:sldMk cId="163219976" sldId="268"/>
        </pc:sldMkLst>
        <pc:spChg chg="add del">
          <ac:chgData name="Bowles, Alane" userId="S::bowleal@richmond.k12.ga.us::e98d13b1-e0b2-46ab-84e1-852c8b59a70f" providerId="AD" clId="Web-{F0B6ACCD-8E29-FBD4-813A-887156BB9D3E}" dt="2022-07-28T19:02:43.190" v="581"/>
          <ac:spMkLst>
            <pc:docMk/>
            <pc:sldMk cId="163219976" sldId="268"/>
            <ac:spMk id="2" creationId="{4F31B8EA-F699-9EB5-02B9-BC7DE6EDD93C}"/>
          </ac:spMkLst>
        </pc:spChg>
        <pc:spChg chg="mod">
          <ac:chgData name="Bowles, Alane" userId="S::bowleal@richmond.k12.ga.us::e98d13b1-e0b2-46ab-84e1-852c8b59a70f" providerId="AD" clId="Web-{F0B6ACCD-8E29-FBD4-813A-887156BB9D3E}" dt="2022-07-28T19:08:14.188" v="682" actId="14100"/>
          <ac:spMkLst>
            <pc:docMk/>
            <pc:sldMk cId="163219976" sldId="268"/>
            <ac:spMk id="3" creationId="{B86B23A4-F596-48B1-8388-92FBE72D94D0}"/>
          </ac:spMkLst>
        </pc:spChg>
        <pc:spChg chg="add mod">
          <ac:chgData name="Bowles, Alane" userId="S::bowleal@richmond.k12.ga.us::e98d13b1-e0b2-46ab-84e1-852c8b59a70f" providerId="AD" clId="Web-{F0B6ACCD-8E29-FBD4-813A-887156BB9D3E}" dt="2022-07-28T19:08:19.344" v="683" actId="14100"/>
          <ac:spMkLst>
            <pc:docMk/>
            <pc:sldMk cId="163219976" sldId="268"/>
            <ac:spMk id="4" creationId="{53E09821-6423-70AC-62C7-222C555E6B94}"/>
          </ac:spMkLst>
        </pc:spChg>
        <pc:spChg chg="add del mod">
          <ac:chgData name="Bowles, Alane" userId="S::bowleal@richmond.k12.ga.us::e98d13b1-e0b2-46ab-84e1-852c8b59a70f" providerId="AD" clId="Web-{F0B6ACCD-8E29-FBD4-813A-887156BB9D3E}" dt="2022-07-28T19:04:46.914" v="593"/>
          <ac:spMkLst>
            <pc:docMk/>
            <pc:sldMk cId="163219976" sldId="268"/>
            <ac:spMk id="5" creationId="{B25671E5-2A02-0646-4050-713663999E84}"/>
          </ac:spMkLst>
        </pc:spChg>
      </pc:sldChg>
      <pc:sldChg chg="modSp">
        <pc:chgData name="Bowles, Alane" userId="S::bowleal@richmond.k12.ga.us::e98d13b1-e0b2-46ab-84e1-852c8b59a70f" providerId="AD" clId="Web-{F0B6ACCD-8E29-FBD4-813A-887156BB9D3E}" dt="2022-07-28T17:36:44.774" v="89" actId="20577"/>
        <pc:sldMkLst>
          <pc:docMk/>
          <pc:sldMk cId="4038803084" sldId="269"/>
        </pc:sldMkLst>
        <pc:spChg chg="mod">
          <ac:chgData name="Bowles, Alane" userId="S::bowleal@richmond.k12.ga.us::e98d13b1-e0b2-46ab-84e1-852c8b59a70f" providerId="AD" clId="Web-{F0B6ACCD-8E29-FBD4-813A-887156BB9D3E}" dt="2022-07-28T17:36:44.774" v="89" actId="20577"/>
          <ac:spMkLst>
            <pc:docMk/>
            <pc:sldMk cId="4038803084" sldId="269"/>
            <ac:spMk id="3" creationId="{39F81CE6-1154-4C30-9331-B231EBAEC26D}"/>
          </ac:spMkLst>
        </pc:spChg>
      </pc:sldChg>
      <pc:sldChg chg="modSp">
        <pc:chgData name="Bowles, Alane" userId="S::bowleal@richmond.k12.ga.us::e98d13b1-e0b2-46ab-84e1-852c8b59a70f" providerId="AD" clId="Web-{F0B6ACCD-8E29-FBD4-813A-887156BB9D3E}" dt="2022-07-28T17:51:55.874" v="132" actId="20577"/>
        <pc:sldMkLst>
          <pc:docMk/>
          <pc:sldMk cId="1638552803" sldId="270"/>
        </pc:sldMkLst>
        <pc:spChg chg="mod">
          <ac:chgData name="Bowles, Alane" userId="S::bowleal@richmond.k12.ga.us::e98d13b1-e0b2-46ab-84e1-852c8b59a70f" providerId="AD" clId="Web-{F0B6ACCD-8E29-FBD4-813A-887156BB9D3E}" dt="2022-07-28T17:49:20.477" v="92" actId="20577"/>
          <ac:spMkLst>
            <pc:docMk/>
            <pc:sldMk cId="1638552803" sldId="270"/>
            <ac:spMk id="2" creationId="{9FBF792E-66CF-4418-9FBD-7149E4A77050}"/>
          </ac:spMkLst>
        </pc:spChg>
        <pc:spChg chg="mod">
          <ac:chgData name="Bowles, Alane" userId="S::bowleal@richmond.k12.ga.us::e98d13b1-e0b2-46ab-84e1-852c8b59a70f" providerId="AD" clId="Web-{F0B6ACCD-8E29-FBD4-813A-887156BB9D3E}" dt="2022-07-28T17:51:55.874" v="132" actId="20577"/>
          <ac:spMkLst>
            <pc:docMk/>
            <pc:sldMk cId="1638552803" sldId="270"/>
            <ac:spMk id="3" creationId="{39F81CE6-1154-4C30-9331-B231EBAEC26D}"/>
          </ac:spMkLst>
        </pc:spChg>
      </pc:sldChg>
      <pc:sldChg chg="modSp">
        <pc:chgData name="Bowles, Alane" userId="S::bowleal@richmond.k12.ga.us::e98d13b1-e0b2-46ab-84e1-852c8b59a70f" providerId="AD" clId="Web-{F0B6ACCD-8E29-FBD4-813A-887156BB9D3E}" dt="2022-07-28T18:54:14.528" v="569" actId="20577"/>
        <pc:sldMkLst>
          <pc:docMk/>
          <pc:sldMk cId="3934942079" sldId="272"/>
        </pc:sldMkLst>
        <pc:spChg chg="mod">
          <ac:chgData name="Bowles, Alane" userId="S::bowleal@richmond.k12.ga.us::e98d13b1-e0b2-46ab-84e1-852c8b59a70f" providerId="AD" clId="Web-{F0B6ACCD-8E29-FBD4-813A-887156BB9D3E}" dt="2022-07-28T18:54:14.528" v="569" actId="20577"/>
          <ac:spMkLst>
            <pc:docMk/>
            <pc:sldMk cId="3934942079" sldId="272"/>
            <ac:spMk id="3" creationId="{00000000-0000-0000-0000-000000000000}"/>
          </ac:spMkLst>
        </pc:spChg>
      </pc:sldChg>
      <pc:sldChg chg="addSp modSp new">
        <pc:chgData name="Bowles, Alane" userId="S::bowleal@richmond.k12.ga.us::e98d13b1-e0b2-46ab-84e1-852c8b59a70f" providerId="AD" clId="Web-{F0B6ACCD-8E29-FBD4-813A-887156BB9D3E}" dt="2022-07-28T20:03:33.885" v="685"/>
        <pc:sldMkLst>
          <pc:docMk/>
          <pc:sldMk cId="3515236003" sldId="273"/>
        </pc:sldMkLst>
        <pc:picChg chg="add mod">
          <ac:chgData name="Bowles, Alane" userId="S::bowleal@richmond.k12.ga.us::e98d13b1-e0b2-46ab-84e1-852c8b59a70f" providerId="AD" clId="Web-{F0B6ACCD-8E29-FBD4-813A-887156BB9D3E}" dt="2022-07-28T20:03:33.885" v="685"/>
          <ac:picMkLst>
            <pc:docMk/>
            <pc:sldMk cId="3515236003" sldId="273"/>
            <ac:picMk id="2" creationId="{635AC437-6FC2-82B9-F9FA-E31E7F3C54C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3">
            <a:extLst>
              <a:ext uri="{FF2B5EF4-FFF2-40B4-BE49-F238E27FC236}">
                <a16:creationId xmlns:a16="http://schemas.microsoft.com/office/drawing/2014/main" id="{A97A250F-64FB-43A8-A20C-B8311F5191C2}"/>
              </a:ext>
            </a:extLst>
          </p:cNvPr>
          <p:cNvSpPr>
            <a:spLocks/>
          </p:cNvSpPr>
          <p:nvPr/>
        </p:nvSpPr>
        <p:spPr bwMode="auto">
          <a:xfrm>
            <a:off x="-31750" y="4321175"/>
            <a:ext cx="1395413" cy="781050"/>
          </a:xfrm>
          <a:custGeom>
            <a:avLst/>
            <a:gdLst>
              <a:gd name="T0" fmla="*/ 5799 w 8042"/>
              <a:gd name="T1" fmla="*/ 10000 h 10000"/>
              <a:gd name="T2" fmla="*/ 5961 w 8042"/>
              <a:gd name="T3" fmla="*/ 9880 h 10000"/>
              <a:gd name="T4" fmla="*/ 5988 w 8042"/>
              <a:gd name="T5" fmla="*/ 9820 h 10000"/>
              <a:gd name="T6" fmla="*/ 8042 w 8042"/>
              <a:gd name="T7" fmla="*/ 5260 h 10000"/>
              <a:gd name="T8" fmla="*/ 8042 w 8042"/>
              <a:gd name="T9" fmla="*/ 4721 h 10000"/>
              <a:gd name="T10" fmla="*/ 5988 w 8042"/>
              <a:gd name="T11" fmla="*/ 221 h 10000"/>
              <a:gd name="T12" fmla="*/ 5961 w 8042"/>
              <a:gd name="T13" fmla="*/ 160 h 10000"/>
              <a:gd name="T14" fmla="*/ 5799 w 8042"/>
              <a:gd name="T15" fmla="*/ 41 h 10000"/>
              <a:gd name="T16" fmla="*/ 18 w 8042"/>
              <a:gd name="T17" fmla="*/ 0 h 10000"/>
              <a:gd name="T18" fmla="*/ 0 w 8042"/>
              <a:gd name="T19" fmla="*/ 9991 h 10000"/>
              <a:gd name="T20" fmla="*/ 5799 w 8042"/>
              <a:gd name="T21" fmla="*/ 1000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a:extLst>
              <a:ext uri="{FF2B5EF4-FFF2-40B4-BE49-F238E27FC236}">
                <a16:creationId xmlns:a16="http://schemas.microsoft.com/office/drawing/2014/main" id="{39D98770-AC8D-4673-A0F9-0BFF5C8939D5}"/>
              </a:ext>
            </a:extLst>
          </p:cNvPr>
          <p:cNvSpPr>
            <a:spLocks noGrp="1"/>
          </p:cNvSpPr>
          <p:nvPr>
            <p:ph type="dt" sz="half" idx="10"/>
          </p:nvPr>
        </p:nvSpPr>
        <p:spPr/>
        <p:txBody>
          <a:bodyPr/>
          <a:lstStyle>
            <a:lvl1pPr>
              <a:defRPr/>
            </a:lvl1pPr>
          </a:lstStyle>
          <a:p>
            <a:pPr>
              <a:defRPr/>
            </a:pPr>
            <a:fld id="{D374D7AC-59C8-484E-B966-FDE86220EE1F}" type="datetimeFigureOut">
              <a:rPr lang="en-US"/>
              <a:pPr>
                <a:defRPr/>
              </a:pPr>
              <a:t>7/31/2023</a:t>
            </a:fld>
            <a:endParaRPr lang="en-US"/>
          </a:p>
        </p:txBody>
      </p:sp>
      <p:sp>
        <p:nvSpPr>
          <p:cNvPr id="6" name="Footer Placeholder 4">
            <a:extLst>
              <a:ext uri="{FF2B5EF4-FFF2-40B4-BE49-F238E27FC236}">
                <a16:creationId xmlns:a16="http://schemas.microsoft.com/office/drawing/2014/main" id="{6B44E5E2-FBD4-4070-844A-BBFE14FC0AF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E6E0E42-948B-4ECE-B20C-2339B3F8AFD3}"/>
              </a:ext>
            </a:extLst>
          </p:cNvPr>
          <p:cNvSpPr>
            <a:spLocks noGrp="1"/>
          </p:cNvSpPr>
          <p:nvPr>
            <p:ph type="sldNum" sz="quarter" idx="12"/>
          </p:nvPr>
        </p:nvSpPr>
        <p:spPr>
          <a:xfrm>
            <a:off x="423863" y="4529138"/>
            <a:ext cx="584200" cy="365125"/>
          </a:xfrm>
        </p:spPr>
        <p:txBody>
          <a:bodyPr/>
          <a:lstStyle>
            <a:lvl1pPr>
              <a:defRPr/>
            </a:lvl1pPr>
          </a:lstStyle>
          <a:p>
            <a:pPr>
              <a:defRPr/>
            </a:pPr>
            <a:fld id="{89326885-AA49-4294-B651-7048FFD202E5}" type="slidenum">
              <a:rPr lang="en-US" altLang="en-US"/>
              <a:pPr>
                <a:defRPr/>
              </a:pPr>
              <a:t>‹#›</a:t>
            </a:fld>
            <a:endParaRPr lang="en-US" altLang="en-US"/>
          </a:p>
        </p:txBody>
      </p:sp>
    </p:spTree>
    <p:extLst>
      <p:ext uri="{BB962C8B-B14F-4D97-AF65-F5344CB8AC3E}">
        <p14:creationId xmlns:p14="http://schemas.microsoft.com/office/powerpoint/2010/main" val="4155190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2C85328-C693-4636-A72F-E60EF608B5A3}"/>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392EEAA7-10D5-4C1B-B6D0-DE75BAA2B552}"/>
              </a:ext>
            </a:extLst>
          </p:cNvPr>
          <p:cNvSpPr>
            <a:spLocks noGrp="1"/>
          </p:cNvSpPr>
          <p:nvPr>
            <p:ph type="dt" sz="half" idx="10"/>
          </p:nvPr>
        </p:nvSpPr>
        <p:spPr/>
        <p:txBody>
          <a:bodyPr/>
          <a:lstStyle>
            <a:lvl1pPr>
              <a:defRPr/>
            </a:lvl1pPr>
          </a:lstStyle>
          <a:p>
            <a:pPr>
              <a:defRPr/>
            </a:pPr>
            <a:fld id="{44FDBD20-2FDF-4C99-84FD-BCFB86012849}" type="datetimeFigureOut">
              <a:rPr lang="en-US"/>
              <a:pPr>
                <a:defRPr/>
              </a:pPr>
              <a:t>7/31/2023</a:t>
            </a:fld>
            <a:endParaRPr lang="en-US"/>
          </a:p>
        </p:txBody>
      </p:sp>
      <p:sp>
        <p:nvSpPr>
          <p:cNvPr id="6" name="Footer Placeholder 4">
            <a:extLst>
              <a:ext uri="{FF2B5EF4-FFF2-40B4-BE49-F238E27FC236}">
                <a16:creationId xmlns:a16="http://schemas.microsoft.com/office/drawing/2014/main" id="{8D3EC1BD-759F-4F3F-99F4-0E0D25855A0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0B8AD50-3C53-4644-A573-008B20F829A8}"/>
              </a:ext>
            </a:extLst>
          </p:cNvPr>
          <p:cNvSpPr>
            <a:spLocks noGrp="1"/>
          </p:cNvSpPr>
          <p:nvPr>
            <p:ph type="sldNum" sz="quarter" idx="12"/>
          </p:nvPr>
        </p:nvSpPr>
        <p:spPr>
          <a:xfrm>
            <a:off x="511175" y="3244850"/>
            <a:ext cx="585788" cy="365125"/>
          </a:xfrm>
        </p:spPr>
        <p:txBody>
          <a:bodyPr/>
          <a:lstStyle>
            <a:lvl1pPr>
              <a:defRPr/>
            </a:lvl1pPr>
          </a:lstStyle>
          <a:p>
            <a:pPr>
              <a:defRPr/>
            </a:pPr>
            <a:fld id="{DA9DC5A7-9FFD-413F-AFBB-CAEFF00A798E}" type="slidenum">
              <a:rPr lang="en-US" altLang="en-US"/>
              <a:pPr>
                <a:defRPr/>
              </a:pPr>
              <a:t>‹#›</a:t>
            </a:fld>
            <a:endParaRPr lang="en-US" altLang="en-US"/>
          </a:p>
        </p:txBody>
      </p:sp>
    </p:spTree>
    <p:extLst>
      <p:ext uri="{BB962C8B-B14F-4D97-AF65-F5344CB8AC3E}">
        <p14:creationId xmlns:p14="http://schemas.microsoft.com/office/powerpoint/2010/main" val="21648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117DAD7-11F8-49A5-A4A4-E69D35B4D6C3}"/>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a:extLst>
              <a:ext uri="{FF2B5EF4-FFF2-40B4-BE49-F238E27FC236}">
                <a16:creationId xmlns:a16="http://schemas.microsoft.com/office/drawing/2014/main" id="{04741780-B169-46D4-B1E6-F05BBDB83866}"/>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8000">
                <a:solidFill>
                  <a:schemeClr val="accent1"/>
                </a:solidFill>
              </a:rPr>
              <a:t>“</a:t>
            </a:r>
          </a:p>
        </p:txBody>
      </p:sp>
      <p:sp>
        <p:nvSpPr>
          <p:cNvPr id="7" name="TextBox 62">
            <a:extLst>
              <a:ext uri="{FF2B5EF4-FFF2-40B4-BE49-F238E27FC236}">
                <a16:creationId xmlns:a16="http://schemas.microsoft.com/office/drawing/2014/main" id="{21D7D724-5286-455A-ADCB-819506D2BA67}"/>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Date Placeholder 3">
            <a:extLst>
              <a:ext uri="{FF2B5EF4-FFF2-40B4-BE49-F238E27FC236}">
                <a16:creationId xmlns:a16="http://schemas.microsoft.com/office/drawing/2014/main" id="{B28D6897-A402-4D29-901E-AFC38D48BB38}"/>
              </a:ext>
            </a:extLst>
          </p:cNvPr>
          <p:cNvSpPr>
            <a:spLocks noGrp="1"/>
          </p:cNvSpPr>
          <p:nvPr>
            <p:ph type="dt" sz="half" idx="14"/>
          </p:nvPr>
        </p:nvSpPr>
        <p:spPr/>
        <p:txBody>
          <a:bodyPr/>
          <a:lstStyle>
            <a:lvl1pPr>
              <a:defRPr/>
            </a:lvl1pPr>
          </a:lstStyle>
          <a:p>
            <a:pPr>
              <a:defRPr/>
            </a:pPr>
            <a:fld id="{51DCB5CF-EC84-4F21-B45B-D6B0067BCECF}" type="datetimeFigureOut">
              <a:rPr lang="en-US"/>
              <a:pPr>
                <a:defRPr/>
              </a:pPr>
              <a:t>7/31/2023</a:t>
            </a:fld>
            <a:endParaRPr lang="en-US"/>
          </a:p>
        </p:txBody>
      </p:sp>
      <p:sp>
        <p:nvSpPr>
          <p:cNvPr id="9" name="Footer Placeholder 4">
            <a:extLst>
              <a:ext uri="{FF2B5EF4-FFF2-40B4-BE49-F238E27FC236}">
                <a16:creationId xmlns:a16="http://schemas.microsoft.com/office/drawing/2014/main" id="{A38E926B-39A1-49A9-81CA-36B01548C7B2}"/>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4551CC3-3F74-46CC-B33A-73A37DC84674}"/>
              </a:ext>
            </a:extLst>
          </p:cNvPr>
          <p:cNvSpPr>
            <a:spLocks noGrp="1"/>
          </p:cNvSpPr>
          <p:nvPr>
            <p:ph type="sldNum" sz="quarter" idx="16"/>
          </p:nvPr>
        </p:nvSpPr>
        <p:spPr>
          <a:xfrm>
            <a:off x="511175" y="3244850"/>
            <a:ext cx="585788" cy="365125"/>
          </a:xfrm>
        </p:spPr>
        <p:txBody>
          <a:bodyPr/>
          <a:lstStyle>
            <a:lvl1pPr>
              <a:defRPr/>
            </a:lvl1pPr>
          </a:lstStyle>
          <a:p>
            <a:pPr>
              <a:defRPr/>
            </a:pPr>
            <a:fld id="{5E308BBC-6FB8-4B45-8450-6D7667BFF3E8}" type="slidenum">
              <a:rPr lang="en-US" altLang="en-US"/>
              <a:pPr>
                <a:defRPr/>
              </a:pPr>
              <a:t>‹#›</a:t>
            </a:fld>
            <a:endParaRPr lang="en-US" altLang="en-US"/>
          </a:p>
        </p:txBody>
      </p:sp>
    </p:spTree>
    <p:extLst>
      <p:ext uri="{BB962C8B-B14F-4D97-AF65-F5344CB8AC3E}">
        <p14:creationId xmlns:p14="http://schemas.microsoft.com/office/powerpoint/2010/main" val="1663387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AFE37E5-DE52-4063-9172-6143A76DCA12}"/>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1D1AA18A-DA53-4225-9C00-02274D36AC21}"/>
              </a:ext>
            </a:extLst>
          </p:cNvPr>
          <p:cNvSpPr>
            <a:spLocks noGrp="1"/>
          </p:cNvSpPr>
          <p:nvPr>
            <p:ph type="dt" sz="half" idx="10"/>
          </p:nvPr>
        </p:nvSpPr>
        <p:spPr/>
        <p:txBody>
          <a:bodyPr/>
          <a:lstStyle>
            <a:lvl1pPr>
              <a:defRPr/>
            </a:lvl1pPr>
          </a:lstStyle>
          <a:p>
            <a:pPr>
              <a:defRPr/>
            </a:pPr>
            <a:fld id="{8012A5F8-4F15-403F-85D1-2401CEF61224}" type="datetimeFigureOut">
              <a:rPr lang="en-US"/>
              <a:pPr>
                <a:defRPr/>
              </a:pPr>
              <a:t>7/31/2023</a:t>
            </a:fld>
            <a:endParaRPr lang="en-US"/>
          </a:p>
        </p:txBody>
      </p:sp>
      <p:sp>
        <p:nvSpPr>
          <p:cNvPr id="7" name="Footer Placeholder 5">
            <a:extLst>
              <a:ext uri="{FF2B5EF4-FFF2-40B4-BE49-F238E27FC236}">
                <a16:creationId xmlns:a16="http://schemas.microsoft.com/office/drawing/2014/main" id="{8749FC0B-0FF2-4443-86E3-9D3FB2C8EA9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23DC64B-D882-4E7B-A888-445AD1AC3368}"/>
              </a:ext>
            </a:extLst>
          </p:cNvPr>
          <p:cNvSpPr>
            <a:spLocks noGrp="1"/>
          </p:cNvSpPr>
          <p:nvPr>
            <p:ph type="sldNum" sz="quarter" idx="12"/>
          </p:nvPr>
        </p:nvSpPr>
        <p:spPr>
          <a:xfrm>
            <a:off x="511175" y="4983163"/>
            <a:ext cx="585788" cy="365125"/>
          </a:xfrm>
        </p:spPr>
        <p:txBody>
          <a:bodyPr/>
          <a:lstStyle>
            <a:lvl1pPr>
              <a:defRPr/>
            </a:lvl1pPr>
          </a:lstStyle>
          <a:p>
            <a:pPr>
              <a:defRPr/>
            </a:pPr>
            <a:fld id="{39257919-7FA5-4383-8F31-CD2BCA98B249}" type="slidenum">
              <a:rPr lang="en-US" altLang="en-US"/>
              <a:pPr>
                <a:defRPr/>
              </a:pPr>
              <a:t>‹#›</a:t>
            </a:fld>
            <a:endParaRPr lang="en-US" altLang="en-US"/>
          </a:p>
        </p:txBody>
      </p:sp>
    </p:spTree>
    <p:extLst>
      <p:ext uri="{BB962C8B-B14F-4D97-AF65-F5344CB8AC3E}">
        <p14:creationId xmlns:p14="http://schemas.microsoft.com/office/powerpoint/2010/main" val="3083147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098FECB-7006-4417-9F3F-A81F9C0E50D4}"/>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a:extLst>
              <a:ext uri="{FF2B5EF4-FFF2-40B4-BE49-F238E27FC236}">
                <a16:creationId xmlns:a16="http://schemas.microsoft.com/office/drawing/2014/main" id="{A76CF037-83A8-4255-B133-7A03FC083898}"/>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8000">
                <a:solidFill>
                  <a:schemeClr val="accent1"/>
                </a:solidFill>
              </a:rPr>
              <a:t>“</a:t>
            </a:r>
          </a:p>
        </p:txBody>
      </p:sp>
      <p:sp>
        <p:nvSpPr>
          <p:cNvPr id="7" name="TextBox 62">
            <a:extLst>
              <a:ext uri="{FF2B5EF4-FFF2-40B4-BE49-F238E27FC236}">
                <a16:creationId xmlns:a16="http://schemas.microsoft.com/office/drawing/2014/main" id="{8A5263F4-1532-46FB-8275-CC0197B4CDB0}"/>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8" name="Date Placeholder 4">
            <a:extLst>
              <a:ext uri="{FF2B5EF4-FFF2-40B4-BE49-F238E27FC236}">
                <a16:creationId xmlns:a16="http://schemas.microsoft.com/office/drawing/2014/main" id="{EA45FD49-9F22-4169-9D4A-CFB4B168A10C}"/>
              </a:ext>
            </a:extLst>
          </p:cNvPr>
          <p:cNvSpPr>
            <a:spLocks noGrp="1"/>
          </p:cNvSpPr>
          <p:nvPr>
            <p:ph type="dt" sz="half" idx="14"/>
          </p:nvPr>
        </p:nvSpPr>
        <p:spPr/>
        <p:txBody>
          <a:bodyPr/>
          <a:lstStyle>
            <a:lvl1pPr>
              <a:defRPr/>
            </a:lvl1pPr>
          </a:lstStyle>
          <a:p>
            <a:pPr>
              <a:defRPr/>
            </a:pPr>
            <a:fld id="{371D86B5-5284-4E2F-BA74-6BC7708EA9F8}" type="datetimeFigureOut">
              <a:rPr lang="en-US"/>
              <a:pPr>
                <a:defRPr/>
              </a:pPr>
              <a:t>7/31/2023</a:t>
            </a:fld>
            <a:endParaRPr lang="en-US"/>
          </a:p>
        </p:txBody>
      </p:sp>
      <p:sp>
        <p:nvSpPr>
          <p:cNvPr id="9" name="Footer Placeholder 5">
            <a:extLst>
              <a:ext uri="{FF2B5EF4-FFF2-40B4-BE49-F238E27FC236}">
                <a16:creationId xmlns:a16="http://schemas.microsoft.com/office/drawing/2014/main" id="{4872D925-D2F8-4451-83B8-02606C01ECD7}"/>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E56319D-0C71-41C9-966D-58ED889B86A4}"/>
              </a:ext>
            </a:extLst>
          </p:cNvPr>
          <p:cNvSpPr>
            <a:spLocks noGrp="1"/>
          </p:cNvSpPr>
          <p:nvPr>
            <p:ph type="sldNum" sz="quarter" idx="16"/>
          </p:nvPr>
        </p:nvSpPr>
        <p:spPr>
          <a:xfrm>
            <a:off x="511175" y="4983163"/>
            <a:ext cx="585788" cy="365125"/>
          </a:xfrm>
        </p:spPr>
        <p:txBody>
          <a:bodyPr/>
          <a:lstStyle>
            <a:lvl1pPr>
              <a:defRPr/>
            </a:lvl1pPr>
          </a:lstStyle>
          <a:p>
            <a:pPr>
              <a:defRPr/>
            </a:pPr>
            <a:fld id="{9C66F456-45A3-48AA-BBB7-35B627CBE07E}" type="slidenum">
              <a:rPr lang="en-US" altLang="en-US"/>
              <a:pPr>
                <a:defRPr/>
              </a:pPr>
              <a:t>‹#›</a:t>
            </a:fld>
            <a:endParaRPr lang="en-US" altLang="en-US"/>
          </a:p>
        </p:txBody>
      </p:sp>
    </p:spTree>
    <p:extLst>
      <p:ext uri="{BB962C8B-B14F-4D97-AF65-F5344CB8AC3E}">
        <p14:creationId xmlns:p14="http://schemas.microsoft.com/office/powerpoint/2010/main" val="243296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C3954AD-A4AD-4F25-88E5-D1762585D7B6}"/>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B08C58D1-4B4C-4D7F-AD72-B355FCB8F16D}"/>
              </a:ext>
            </a:extLst>
          </p:cNvPr>
          <p:cNvSpPr>
            <a:spLocks noGrp="1"/>
          </p:cNvSpPr>
          <p:nvPr>
            <p:ph type="dt" sz="half" idx="14"/>
          </p:nvPr>
        </p:nvSpPr>
        <p:spPr/>
        <p:txBody>
          <a:bodyPr/>
          <a:lstStyle>
            <a:lvl1pPr>
              <a:defRPr/>
            </a:lvl1pPr>
          </a:lstStyle>
          <a:p>
            <a:pPr>
              <a:defRPr/>
            </a:pPr>
            <a:fld id="{4F18CC98-6CC9-478F-AC86-9B17BCAEB6CA}" type="datetimeFigureOut">
              <a:rPr lang="en-US"/>
              <a:pPr>
                <a:defRPr/>
              </a:pPr>
              <a:t>7/31/2023</a:t>
            </a:fld>
            <a:endParaRPr lang="en-US"/>
          </a:p>
        </p:txBody>
      </p:sp>
      <p:sp>
        <p:nvSpPr>
          <p:cNvPr id="7" name="Footer Placeholder 5">
            <a:extLst>
              <a:ext uri="{FF2B5EF4-FFF2-40B4-BE49-F238E27FC236}">
                <a16:creationId xmlns:a16="http://schemas.microsoft.com/office/drawing/2014/main" id="{93DC3CB3-6817-439E-94C4-A2C2042D7A0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2AE40DB-0F2B-4D04-9C4C-E4F8A9F18A7D}"/>
              </a:ext>
            </a:extLst>
          </p:cNvPr>
          <p:cNvSpPr>
            <a:spLocks noGrp="1"/>
          </p:cNvSpPr>
          <p:nvPr>
            <p:ph type="sldNum" sz="quarter" idx="16"/>
          </p:nvPr>
        </p:nvSpPr>
        <p:spPr>
          <a:xfrm>
            <a:off x="511175" y="4983163"/>
            <a:ext cx="585788" cy="365125"/>
          </a:xfrm>
        </p:spPr>
        <p:txBody>
          <a:bodyPr/>
          <a:lstStyle>
            <a:lvl1pPr>
              <a:defRPr/>
            </a:lvl1pPr>
          </a:lstStyle>
          <a:p>
            <a:pPr>
              <a:defRPr/>
            </a:pPr>
            <a:fld id="{9B69F641-AF3F-4741-ACD8-4ADC5FCAD5F5}" type="slidenum">
              <a:rPr lang="en-US" altLang="en-US"/>
              <a:pPr>
                <a:defRPr/>
              </a:pPr>
              <a:t>‹#›</a:t>
            </a:fld>
            <a:endParaRPr lang="en-US" altLang="en-US"/>
          </a:p>
        </p:txBody>
      </p:sp>
    </p:spTree>
    <p:extLst>
      <p:ext uri="{BB962C8B-B14F-4D97-AF65-F5344CB8AC3E}">
        <p14:creationId xmlns:p14="http://schemas.microsoft.com/office/powerpoint/2010/main" val="230482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A5F07D5-154F-4847-963D-C2EA96AE41F9}"/>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A770F27-DD8E-47BF-BC94-AD0260998AD6}"/>
              </a:ext>
            </a:extLst>
          </p:cNvPr>
          <p:cNvSpPr>
            <a:spLocks noGrp="1"/>
          </p:cNvSpPr>
          <p:nvPr>
            <p:ph type="dt" sz="half" idx="10"/>
          </p:nvPr>
        </p:nvSpPr>
        <p:spPr/>
        <p:txBody>
          <a:bodyPr/>
          <a:lstStyle>
            <a:lvl1pPr>
              <a:defRPr/>
            </a:lvl1pPr>
          </a:lstStyle>
          <a:p>
            <a:pPr>
              <a:defRPr/>
            </a:pPr>
            <a:fld id="{E4699057-4F73-424F-9CCB-8B80702EFF62}" type="datetimeFigureOut">
              <a:rPr lang="en-US"/>
              <a:pPr>
                <a:defRPr/>
              </a:pPr>
              <a:t>7/31/2023</a:t>
            </a:fld>
            <a:endParaRPr lang="en-US"/>
          </a:p>
        </p:txBody>
      </p:sp>
      <p:sp>
        <p:nvSpPr>
          <p:cNvPr id="6" name="Footer Placeholder 4">
            <a:extLst>
              <a:ext uri="{FF2B5EF4-FFF2-40B4-BE49-F238E27FC236}">
                <a16:creationId xmlns:a16="http://schemas.microsoft.com/office/drawing/2014/main" id="{C26CF270-A993-445F-9B6D-1CB3D48DE4C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99CD2E0-5DED-4EB1-AE68-50FA936B76B5}"/>
              </a:ext>
            </a:extLst>
          </p:cNvPr>
          <p:cNvSpPr>
            <a:spLocks noGrp="1"/>
          </p:cNvSpPr>
          <p:nvPr>
            <p:ph type="sldNum" sz="quarter" idx="12"/>
          </p:nvPr>
        </p:nvSpPr>
        <p:spPr/>
        <p:txBody>
          <a:bodyPr/>
          <a:lstStyle>
            <a:lvl1pPr>
              <a:defRPr/>
            </a:lvl1pPr>
          </a:lstStyle>
          <a:p>
            <a:pPr>
              <a:defRPr/>
            </a:pPr>
            <a:fld id="{D8CAB142-1B04-470C-A725-EA63683BA966}" type="slidenum">
              <a:rPr lang="en-US" altLang="en-US"/>
              <a:pPr>
                <a:defRPr/>
              </a:pPr>
              <a:t>‹#›</a:t>
            </a:fld>
            <a:endParaRPr lang="en-US" altLang="en-US"/>
          </a:p>
        </p:txBody>
      </p:sp>
    </p:spTree>
    <p:extLst>
      <p:ext uri="{BB962C8B-B14F-4D97-AF65-F5344CB8AC3E}">
        <p14:creationId xmlns:p14="http://schemas.microsoft.com/office/powerpoint/2010/main" val="2248344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1048FB1-DCCA-4734-AFF7-2B31E6D92C31}"/>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6A49F79-A523-4920-9D43-911D8E240F46}"/>
              </a:ext>
            </a:extLst>
          </p:cNvPr>
          <p:cNvSpPr>
            <a:spLocks noGrp="1"/>
          </p:cNvSpPr>
          <p:nvPr>
            <p:ph type="dt" sz="half" idx="10"/>
          </p:nvPr>
        </p:nvSpPr>
        <p:spPr/>
        <p:txBody>
          <a:bodyPr/>
          <a:lstStyle>
            <a:lvl1pPr>
              <a:defRPr/>
            </a:lvl1pPr>
          </a:lstStyle>
          <a:p>
            <a:pPr>
              <a:defRPr/>
            </a:pPr>
            <a:fld id="{1CFD965F-3661-4DEA-91D8-A49B3AE517CE}" type="datetimeFigureOut">
              <a:rPr lang="en-US"/>
              <a:pPr>
                <a:defRPr/>
              </a:pPr>
              <a:t>7/31/2023</a:t>
            </a:fld>
            <a:endParaRPr lang="en-US"/>
          </a:p>
        </p:txBody>
      </p:sp>
      <p:sp>
        <p:nvSpPr>
          <p:cNvPr id="6" name="Footer Placeholder 4">
            <a:extLst>
              <a:ext uri="{FF2B5EF4-FFF2-40B4-BE49-F238E27FC236}">
                <a16:creationId xmlns:a16="http://schemas.microsoft.com/office/drawing/2014/main" id="{056671AC-0E87-46F8-9BC4-B2DF21D4DB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5D0B7C5-810B-4115-8876-D2CE81F190AF}"/>
              </a:ext>
            </a:extLst>
          </p:cNvPr>
          <p:cNvSpPr>
            <a:spLocks noGrp="1"/>
          </p:cNvSpPr>
          <p:nvPr>
            <p:ph type="sldNum" sz="quarter" idx="12"/>
          </p:nvPr>
        </p:nvSpPr>
        <p:spPr/>
        <p:txBody>
          <a:bodyPr/>
          <a:lstStyle>
            <a:lvl1pPr>
              <a:defRPr/>
            </a:lvl1pPr>
          </a:lstStyle>
          <a:p>
            <a:pPr>
              <a:defRPr/>
            </a:pPr>
            <a:fld id="{6F36604F-85E5-4995-86A7-8DDC36553356}" type="slidenum">
              <a:rPr lang="en-US" altLang="en-US"/>
              <a:pPr>
                <a:defRPr/>
              </a:pPr>
              <a:t>‹#›</a:t>
            </a:fld>
            <a:endParaRPr lang="en-US" altLang="en-US"/>
          </a:p>
        </p:txBody>
      </p:sp>
    </p:spTree>
    <p:extLst>
      <p:ext uri="{BB962C8B-B14F-4D97-AF65-F5344CB8AC3E}">
        <p14:creationId xmlns:p14="http://schemas.microsoft.com/office/powerpoint/2010/main" val="263669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BEEBB77E-9D7C-4DE7-9C77-157C044A93E4}"/>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1" y="624110"/>
            <a:ext cx="6589199" cy="1280890"/>
          </a:xfrm>
        </p:spPr>
        <p:txBody>
          <a:bodyPr/>
          <a:lstStyle/>
          <a:p>
            <a:r>
              <a:rPr lang="en-US"/>
              <a:t>Click to edit Master title style</a:t>
            </a:r>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EDB2C2F-EA13-4CAB-A26E-6995E7A15E0C}"/>
              </a:ext>
            </a:extLst>
          </p:cNvPr>
          <p:cNvSpPr>
            <a:spLocks noGrp="1"/>
          </p:cNvSpPr>
          <p:nvPr>
            <p:ph type="dt" sz="half" idx="10"/>
          </p:nvPr>
        </p:nvSpPr>
        <p:spPr/>
        <p:txBody>
          <a:bodyPr/>
          <a:lstStyle>
            <a:lvl1pPr>
              <a:defRPr/>
            </a:lvl1pPr>
          </a:lstStyle>
          <a:p>
            <a:pPr>
              <a:defRPr/>
            </a:pPr>
            <a:fld id="{21F97387-219C-4CCA-96E8-3B7B6A6DAD36}" type="datetimeFigureOut">
              <a:rPr lang="en-US"/>
              <a:pPr>
                <a:defRPr/>
              </a:pPr>
              <a:t>7/31/2023</a:t>
            </a:fld>
            <a:endParaRPr lang="en-US"/>
          </a:p>
        </p:txBody>
      </p:sp>
      <p:sp>
        <p:nvSpPr>
          <p:cNvPr id="6" name="Footer Placeholder 4">
            <a:extLst>
              <a:ext uri="{FF2B5EF4-FFF2-40B4-BE49-F238E27FC236}">
                <a16:creationId xmlns:a16="http://schemas.microsoft.com/office/drawing/2014/main" id="{4FD57483-ECF2-4087-A3E6-91AA98C9D8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8CB310C-2902-4231-835D-7EA01935635A}"/>
              </a:ext>
            </a:extLst>
          </p:cNvPr>
          <p:cNvSpPr>
            <a:spLocks noGrp="1"/>
          </p:cNvSpPr>
          <p:nvPr>
            <p:ph type="sldNum" sz="quarter" idx="12"/>
          </p:nvPr>
        </p:nvSpPr>
        <p:spPr/>
        <p:txBody>
          <a:bodyPr/>
          <a:lstStyle>
            <a:lvl1pPr>
              <a:defRPr/>
            </a:lvl1pPr>
          </a:lstStyle>
          <a:p>
            <a:pPr>
              <a:defRPr/>
            </a:pPr>
            <a:fld id="{8555007D-9B69-42E6-8C21-AE127EC66DFA}" type="slidenum">
              <a:rPr lang="en-US" altLang="en-US"/>
              <a:pPr>
                <a:defRPr/>
              </a:pPr>
              <a:t>‹#›</a:t>
            </a:fld>
            <a:endParaRPr lang="en-US" altLang="en-US"/>
          </a:p>
        </p:txBody>
      </p:sp>
    </p:spTree>
    <p:extLst>
      <p:ext uri="{BB962C8B-B14F-4D97-AF65-F5344CB8AC3E}">
        <p14:creationId xmlns:p14="http://schemas.microsoft.com/office/powerpoint/2010/main" val="291516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601C54D7-8417-4DDD-B26B-3FC371E009EC}"/>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B81E0B99-2AEA-4764-BA8A-2906F22BB16F}"/>
              </a:ext>
            </a:extLst>
          </p:cNvPr>
          <p:cNvSpPr>
            <a:spLocks noGrp="1"/>
          </p:cNvSpPr>
          <p:nvPr>
            <p:ph type="dt" sz="half" idx="10"/>
          </p:nvPr>
        </p:nvSpPr>
        <p:spPr/>
        <p:txBody>
          <a:bodyPr/>
          <a:lstStyle>
            <a:lvl1pPr>
              <a:defRPr/>
            </a:lvl1pPr>
          </a:lstStyle>
          <a:p>
            <a:pPr>
              <a:defRPr/>
            </a:pPr>
            <a:fld id="{3B1345AB-531E-47CE-B750-0586925C93DC}" type="datetimeFigureOut">
              <a:rPr lang="en-US"/>
              <a:pPr>
                <a:defRPr/>
              </a:pPr>
              <a:t>7/31/2023</a:t>
            </a:fld>
            <a:endParaRPr lang="en-US"/>
          </a:p>
        </p:txBody>
      </p:sp>
      <p:sp>
        <p:nvSpPr>
          <p:cNvPr id="6" name="Footer Placeholder 4">
            <a:extLst>
              <a:ext uri="{FF2B5EF4-FFF2-40B4-BE49-F238E27FC236}">
                <a16:creationId xmlns:a16="http://schemas.microsoft.com/office/drawing/2014/main" id="{06BAF0BF-17FA-4719-B7D6-DFAB4D815A9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82FCCB8-E043-4D1E-AED4-6E720F8C21B8}"/>
              </a:ext>
            </a:extLst>
          </p:cNvPr>
          <p:cNvSpPr>
            <a:spLocks noGrp="1"/>
          </p:cNvSpPr>
          <p:nvPr>
            <p:ph type="sldNum" sz="quarter" idx="12"/>
          </p:nvPr>
        </p:nvSpPr>
        <p:spPr>
          <a:xfrm>
            <a:off x="511175" y="3244850"/>
            <a:ext cx="585788" cy="365125"/>
          </a:xfrm>
        </p:spPr>
        <p:txBody>
          <a:bodyPr/>
          <a:lstStyle>
            <a:lvl1pPr>
              <a:defRPr/>
            </a:lvl1pPr>
          </a:lstStyle>
          <a:p>
            <a:pPr>
              <a:defRPr/>
            </a:pPr>
            <a:fld id="{2BF20140-5264-400B-BB55-982D6A1185D4}" type="slidenum">
              <a:rPr lang="en-US" altLang="en-US"/>
              <a:pPr>
                <a:defRPr/>
              </a:pPr>
              <a:t>‹#›</a:t>
            </a:fld>
            <a:endParaRPr lang="en-US" altLang="en-US"/>
          </a:p>
        </p:txBody>
      </p:sp>
    </p:spTree>
    <p:extLst>
      <p:ext uri="{BB962C8B-B14F-4D97-AF65-F5344CB8AC3E}">
        <p14:creationId xmlns:p14="http://schemas.microsoft.com/office/powerpoint/2010/main" val="345074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3E80046-19E0-4B3C-BD7E-5DA89AAB75D8}"/>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465A70ED-6501-4F42-B81D-135BBD5E50F9}"/>
              </a:ext>
            </a:extLst>
          </p:cNvPr>
          <p:cNvSpPr>
            <a:spLocks noGrp="1"/>
          </p:cNvSpPr>
          <p:nvPr>
            <p:ph type="dt" sz="half" idx="10"/>
          </p:nvPr>
        </p:nvSpPr>
        <p:spPr/>
        <p:txBody>
          <a:bodyPr/>
          <a:lstStyle>
            <a:lvl1pPr>
              <a:defRPr/>
            </a:lvl1pPr>
          </a:lstStyle>
          <a:p>
            <a:pPr>
              <a:defRPr/>
            </a:pPr>
            <a:fld id="{3AFC5334-4667-4DD5-9840-536D5EF675C5}" type="datetimeFigureOut">
              <a:rPr lang="en-US"/>
              <a:pPr>
                <a:defRPr/>
              </a:pPr>
              <a:t>7/31/2023</a:t>
            </a:fld>
            <a:endParaRPr lang="en-US"/>
          </a:p>
        </p:txBody>
      </p:sp>
      <p:sp>
        <p:nvSpPr>
          <p:cNvPr id="7" name="Footer Placeholder 5">
            <a:extLst>
              <a:ext uri="{FF2B5EF4-FFF2-40B4-BE49-F238E27FC236}">
                <a16:creationId xmlns:a16="http://schemas.microsoft.com/office/drawing/2014/main" id="{81B45CC9-94C6-40DF-A118-AC623192949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ACFACA1-1F4A-4774-8EBF-5B3F67A2520F}"/>
              </a:ext>
            </a:extLst>
          </p:cNvPr>
          <p:cNvSpPr>
            <a:spLocks noGrp="1"/>
          </p:cNvSpPr>
          <p:nvPr>
            <p:ph type="sldNum" sz="quarter" idx="12"/>
          </p:nvPr>
        </p:nvSpPr>
        <p:spPr/>
        <p:txBody>
          <a:bodyPr/>
          <a:lstStyle>
            <a:lvl1pPr>
              <a:defRPr/>
            </a:lvl1pPr>
          </a:lstStyle>
          <a:p>
            <a:pPr>
              <a:defRPr/>
            </a:pPr>
            <a:fld id="{2EFFC13A-DEE9-4E1A-B8B6-A4776F37DEA5}" type="slidenum">
              <a:rPr lang="en-US" altLang="en-US"/>
              <a:pPr>
                <a:defRPr/>
              </a:pPr>
              <a:t>‹#›</a:t>
            </a:fld>
            <a:endParaRPr lang="en-US" altLang="en-US"/>
          </a:p>
        </p:txBody>
      </p:sp>
    </p:spTree>
    <p:extLst>
      <p:ext uri="{BB962C8B-B14F-4D97-AF65-F5344CB8AC3E}">
        <p14:creationId xmlns:p14="http://schemas.microsoft.com/office/powerpoint/2010/main" val="360280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A1DB6FC9-B54A-46A7-ADCF-8E2B52644D82}"/>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a:extLst>
              <a:ext uri="{FF2B5EF4-FFF2-40B4-BE49-F238E27FC236}">
                <a16:creationId xmlns:a16="http://schemas.microsoft.com/office/drawing/2014/main" id="{5F29D01C-0B60-4B19-A02F-8B9651E2ED68}"/>
              </a:ext>
            </a:extLst>
          </p:cNvPr>
          <p:cNvSpPr>
            <a:spLocks noGrp="1"/>
          </p:cNvSpPr>
          <p:nvPr>
            <p:ph type="dt" sz="half" idx="10"/>
          </p:nvPr>
        </p:nvSpPr>
        <p:spPr/>
        <p:txBody>
          <a:bodyPr/>
          <a:lstStyle>
            <a:lvl1pPr>
              <a:defRPr/>
            </a:lvl1pPr>
          </a:lstStyle>
          <a:p>
            <a:pPr>
              <a:defRPr/>
            </a:pPr>
            <a:fld id="{1523C089-56D5-4D32-8276-E5995393B906}" type="datetimeFigureOut">
              <a:rPr lang="en-US"/>
              <a:pPr>
                <a:defRPr/>
              </a:pPr>
              <a:t>7/31/2023</a:t>
            </a:fld>
            <a:endParaRPr lang="en-US"/>
          </a:p>
        </p:txBody>
      </p:sp>
      <p:sp>
        <p:nvSpPr>
          <p:cNvPr id="9" name="Footer Placeholder 7">
            <a:extLst>
              <a:ext uri="{FF2B5EF4-FFF2-40B4-BE49-F238E27FC236}">
                <a16:creationId xmlns:a16="http://schemas.microsoft.com/office/drawing/2014/main" id="{3CB767E6-59F1-4360-B178-3347F9DFE797}"/>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7845CA88-FB63-439B-A283-5A9A05A096F3}"/>
              </a:ext>
            </a:extLst>
          </p:cNvPr>
          <p:cNvSpPr>
            <a:spLocks noGrp="1"/>
          </p:cNvSpPr>
          <p:nvPr>
            <p:ph type="sldNum" sz="quarter" idx="12"/>
          </p:nvPr>
        </p:nvSpPr>
        <p:spPr/>
        <p:txBody>
          <a:bodyPr/>
          <a:lstStyle>
            <a:lvl1pPr>
              <a:defRPr/>
            </a:lvl1pPr>
          </a:lstStyle>
          <a:p>
            <a:pPr>
              <a:defRPr/>
            </a:pPr>
            <a:fld id="{A385D464-78B0-4C9C-89C6-26FFB9A37835}" type="slidenum">
              <a:rPr lang="en-US" altLang="en-US"/>
              <a:pPr>
                <a:defRPr/>
              </a:pPr>
              <a:t>‹#›</a:t>
            </a:fld>
            <a:endParaRPr lang="en-US" altLang="en-US"/>
          </a:p>
        </p:txBody>
      </p:sp>
    </p:spTree>
    <p:extLst>
      <p:ext uri="{BB962C8B-B14F-4D97-AF65-F5344CB8AC3E}">
        <p14:creationId xmlns:p14="http://schemas.microsoft.com/office/powerpoint/2010/main" val="301339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A7D17C2C-C140-4592-A8E6-47008AD62B0E}"/>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0" y="624110"/>
            <a:ext cx="6589200" cy="1280890"/>
          </a:xfrm>
        </p:spPr>
        <p:txBody>
          <a:bodyPr/>
          <a:lstStyle/>
          <a:p>
            <a:r>
              <a:rPr lang="en-US"/>
              <a:t>Click to edit Master title style</a:t>
            </a:r>
          </a:p>
        </p:txBody>
      </p:sp>
      <p:sp>
        <p:nvSpPr>
          <p:cNvPr id="4" name="Date Placeholder 2">
            <a:extLst>
              <a:ext uri="{FF2B5EF4-FFF2-40B4-BE49-F238E27FC236}">
                <a16:creationId xmlns:a16="http://schemas.microsoft.com/office/drawing/2014/main" id="{7D67EE34-4A78-4C62-BE89-9CCF24921AB6}"/>
              </a:ext>
            </a:extLst>
          </p:cNvPr>
          <p:cNvSpPr>
            <a:spLocks noGrp="1"/>
          </p:cNvSpPr>
          <p:nvPr>
            <p:ph type="dt" sz="half" idx="10"/>
          </p:nvPr>
        </p:nvSpPr>
        <p:spPr/>
        <p:txBody>
          <a:bodyPr/>
          <a:lstStyle>
            <a:lvl1pPr>
              <a:defRPr/>
            </a:lvl1pPr>
          </a:lstStyle>
          <a:p>
            <a:pPr>
              <a:defRPr/>
            </a:pPr>
            <a:fld id="{97BB4AA8-A936-4227-9D86-50D1EC6385EF}" type="datetimeFigureOut">
              <a:rPr lang="en-US"/>
              <a:pPr>
                <a:defRPr/>
              </a:pPr>
              <a:t>7/31/2023</a:t>
            </a:fld>
            <a:endParaRPr lang="en-US"/>
          </a:p>
        </p:txBody>
      </p:sp>
      <p:sp>
        <p:nvSpPr>
          <p:cNvPr id="5" name="Footer Placeholder 3">
            <a:extLst>
              <a:ext uri="{FF2B5EF4-FFF2-40B4-BE49-F238E27FC236}">
                <a16:creationId xmlns:a16="http://schemas.microsoft.com/office/drawing/2014/main" id="{026E18E1-567B-4070-BFE6-105558FFAD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258E50D6-14AE-4391-9B5D-727C4380E466}"/>
              </a:ext>
            </a:extLst>
          </p:cNvPr>
          <p:cNvSpPr>
            <a:spLocks noGrp="1"/>
          </p:cNvSpPr>
          <p:nvPr>
            <p:ph type="sldNum" sz="quarter" idx="12"/>
          </p:nvPr>
        </p:nvSpPr>
        <p:spPr/>
        <p:txBody>
          <a:bodyPr/>
          <a:lstStyle>
            <a:lvl1pPr>
              <a:defRPr/>
            </a:lvl1pPr>
          </a:lstStyle>
          <a:p>
            <a:pPr>
              <a:defRPr/>
            </a:pPr>
            <a:fld id="{405D8EF2-B270-4262-850F-0B451AB4CB17}" type="slidenum">
              <a:rPr lang="en-US" altLang="en-US"/>
              <a:pPr>
                <a:defRPr/>
              </a:pPr>
              <a:t>‹#›</a:t>
            </a:fld>
            <a:endParaRPr lang="en-US" altLang="en-US"/>
          </a:p>
        </p:txBody>
      </p:sp>
    </p:spTree>
    <p:extLst>
      <p:ext uri="{BB962C8B-B14F-4D97-AF65-F5344CB8AC3E}">
        <p14:creationId xmlns:p14="http://schemas.microsoft.com/office/powerpoint/2010/main" val="66839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344F4C2E-6AD7-4FC3-8E77-8E01C9B8CFC1}"/>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id="{899A51FF-AD94-4037-8F06-04201DEFFFC8}"/>
              </a:ext>
            </a:extLst>
          </p:cNvPr>
          <p:cNvSpPr>
            <a:spLocks noGrp="1"/>
          </p:cNvSpPr>
          <p:nvPr>
            <p:ph type="dt" sz="half" idx="10"/>
          </p:nvPr>
        </p:nvSpPr>
        <p:spPr/>
        <p:txBody>
          <a:bodyPr/>
          <a:lstStyle>
            <a:lvl1pPr>
              <a:defRPr/>
            </a:lvl1pPr>
          </a:lstStyle>
          <a:p>
            <a:pPr>
              <a:defRPr/>
            </a:pPr>
            <a:fld id="{310446D0-1F97-49DC-8715-6D5892757E65}" type="datetimeFigureOut">
              <a:rPr lang="en-US"/>
              <a:pPr>
                <a:defRPr/>
              </a:pPr>
              <a:t>7/31/2023</a:t>
            </a:fld>
            <a:endParaRPr lang="en-US"/>
          </a:p>
        </p:txBody>
      </p:sp>
      <p:sp>
        <p:nvSpPr>
          <p:cNvPr id="4" name="Footer Placeholder 2">
            <a:extLst>
              <a:ext uri="{FF2B5EF4-FFF2-40B4-BE49-F238E27FC236}">
                <a16:creationId xmlns:a16="http://schemas.microsoft.com/office/drawing/2014/main" id="{FD35966C-A568-470E-A54D-CA5FC29D584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C1A278F4-33C1-41E3-96A1-E18FC4E230CC}"/>
              </a:ext>
            </a:extLst>
          </p:cNvPr>
          <p:cNvSpPr>
            <a:spLocks noGrp="1"/>
          </p:cNvSpPr>
          <p:nvPr>
            <p:ph type="sldNum" sz="quarter" idx="12"/>
          </p:nvPr>
        </p:nvSpPr>
        <p:spPr/>
        <p:txBody>
          <a:bodyPr/>
          <a:lstStyle>
            <a:lvl1pPr>
              <a:defRPr/>
            </a:lvl1pPr>
          </a:lstStyle>
          <a:p>
            <a:pPr>
              <a:defRPr/>
            </a:pPr>
            <a:fld id="{13AC41A9-D619-48DE-8E3D-C14F5E39C115}" type="slidenum">
              <a:rPr lang="en-US" altLang="en-US"/>
              <a:pPr>
                <a:defRPr/>
              </a:pPr>
              <a:t>‹#›</a:t>
            </a:fld>
            <a:endParaRPr lang="en-US" altLang="en-US"/>
          </a:p>
        </p:txBody>
      </p:sp>
    </p:spTree>
    <p:extLst>
      <p:ext uri="{BB962C8B-B14F-4D97-AF65-F5344CB8AC3E}">
        <p14:creationId xmlns:p14="http://schemas.microsoft.com/office/powerpoint/2010/main" val="58206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0296A8F8-CF05-4B9E-81AA-232626104156}"/>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EDB5E4D2-5551-4859-A14A-1A34EBE85259}"/>
              </a:ext>
            </a:extLst>
          </p:cNvPr>
          <p:cNvSpPr>
            <a:spLocks noGrp="1"/>
          </p:cNvSpPr>
          <p:nvPr>
            <p:ph type="dt" sz="half" idx="10"/>
          </p:nvPr>
        </p:nvSpPr>
        <p:spPr/>
        <p:txBody>
          <a:bodyPr/>
          <a:lstStyle>
            <a:lvl1pPr>
              <a:defRPr/>
            </a:lvl1pPr>
          </a:lstStyle>
          <a:p>
            <a:pPr>
              <a:defRPr/>
            </a:pPr>
            <a:fld id="{F5185D03-6B00-4DFA-95E0-FD9016B5E772}" type="datetimeFigureOut">
              <a:rPr lang="en-US"/>
              <a:pPr>
                <a:defRPr/>
              </a:pPr>
              <a:t>7/31/2023</a:t>
            </a:fld>
            <a:endParaRPr lang="en-US"/>
          </a:p>
        </p:txBody>
      </p:sp>
      <p:sp>
        <p:nvSpPr>
          <p:cNvPr id="7" name="Footer Placeholder 5">
            <a:extLst>
              <a:ext uri="{FF2B5EF4-FFF2-40B4-BE49-F238E27FC236}">
                <a16:creationId xmlns:a16="http://schemas.microsoft.com/office/drawing/2014/main" id="{32ECA3A8-B109-4F13-A050-99661C0D70C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6AE537E-9F7C-4EFD-A74B-3083E5D8C8AF}"/>
              </a:ext>
            </a:extLst>
          </p:cNvPr>
          <p:cNvSpPr>
            <a:spLocks noGrp="1"/>
          </p:cNvSpPr>
          <p:nvPr>
            <p:ph type="sldNum" sz="quarter" idx="12"/>
          </p:nvPr>
        </p:nvSpPr>
        <p:spPr/>
        <p:txBody>
          <a:bodyPr/>
          <a:lstStyle>
            <a:lvl1pPr>
              <a:defRPr/>
            </a:lvl1pPr>
          </a:lstStyle>
          <a:p>
            <a:pPr>
              <a:defRPr/>
            </a:pPr>
            <a:fld id="{27E4E8F8-B434-474E-8C7C-23E7625AF5ED}" type="slidenum">
              <a:rPr lang="en-US" altLang="en-US"/>
              <a:pPr>
                <a:defRPr/>
              </a:pPr>
              <a:t>‹#›</a:t>
            </a:fld>
            <a:endParaRPr lang="en-US" altLang="en-US"/>
          </a:p>
        </p:txBody>
      </p:sp>
    </p:spTree>
    <p:extLst>
      <p:ext uri="{BB962C8B-B14F-4D97-AF65-F5344CB8AC3E}">
        <p14:creationId xmlns:p14="http://schemas.microsoft.com/office/powerpoint/2010/main" val="206534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E42AEE8-9F51-4549-9C6F-AFBB1B142A23}"/>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16F993F0-78EE-4543-BBB5-7D606BC3D6D6}"/>
              </a:ext>
            </a:extLst>
          </p:cNvPr>
          <p:cNvSpPr>
            <a:spLocks noGrp="1"/>
          </p:cNvSpPr>
          <p:nvPr>
            <p:ph type="dt" sz="half" idx="10"/>
          </p:nvPr>
        </p:nvSpPr>
        <p:spPr/>
        <p:txBody>
          <a:bodyPr/>
          <a:lstStyle>
            <a:lvl1pPr>
              <a:defRPr/>
            </a:lvl1pPr>
          </a:lstStyle>
          <a:p>
            <a:pPr>
              <a:defRPr/>
            </a:pPr>
            <a:fld id="{9CCFED39-F9AB-4E13-AE10-432F55202E5E}" type="datetimeFigureOut">
              <a:rPr lang="en-US"/>
              <a:pPr>
                <a:defRPr/>
              </a:pPr>
              <a:t>7/31/2023</a:t>
            </a:fld>
            <a:endParaRPr lang="en-US"/>
          </a:p>
        </p:txBody>
      </p:sp>
      <p:sp>
        <p:nvSpPr>
          <p:cNvPr id="7" name="Footer Placeholder 5">
            <a:extLst>
              <a:ext uri="{FF2B5EF4-FFF2-40B4-BE49-F238E27FC236}">
                <a16:creationId xmlns:a16="http://schemas.microsoft.com/office/drawing/2014/main" id="{B103FDB6-8C25-43B1-A3F3-4C44BD3D9D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13B3465-172D-4510-AEEF-60062AA83AC1}"/>
              </a:ext>
            </a:extLst>
          </p:cNvPr>
          <p:cNvSpPr>
            <a:spLocks noGrp="1"/>
          </p:cNvSpPr>
          <p:nvPr>
            <p:ph type="sldNum" sz="quarter" idx="12"/>
          </p:nvPr>
        </p:nvSpPr>
        <p:spPr>
          <a:xfrm>
            <a:off x="511175" y="4983163"/>
            <a:ext cx="585788" cy="365125"/>
          </a:xfrm>
        </p:spPr>
        <p:txBody>
          <a:bodyPr/>
          <a:lstStyle>
            <a:lvl1pPr>
              <a:defRPr/>
            </a:lvl1pPr>
          </a:lstStyle>
          <a:p>
            <a:pPr>
              <a:defRPr/>
            </a:pPr>
            <a:fld id="{560E1B57-4183-4052-871F-43A821835E1A}" type="slidenum">
              <a:rPr lang="en-US" altLang="en-US"/>
              <a:pPr>
                <a:defRPr/>
              </a:pPr>
              <a:t>‹#›</a:t>
            </a:fld>
            <a:endParaRPr lang="en-US" altLang="en-US"/>
          </a:p>
        </p:txBody>
      </p:sp>
    </p:spTree>
    <p:extLst>
      <p:ext uri="{BB962C8B-B14F-4D97-AF65-F5344CB8AC3E}">
        <p14:creationId xmlns:p14="http://schemas.microsoft.com/office/powerpoint/2010/main" val="79372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7148E1E9-185E-4A7A-959F-06B69B0C9A60}"/>
              </a:ext>
            </a:extLst>
          </p:cNvPr>
          <p:cNvGrpSpPr>
            <a:grpSpLocks/>
          </p:cNvGrpSpPr>
          <p:nvPr/>
        </p:nvGrpSpPr>
        <p:grpSpPr bwMode="auto">
          <a:xfrm>
            <a:off x="0" y="228600"/>
            <a:ext cx="1981200" cy="6638925"/>
            <a:chOff x="2487613" y="285750"/>
            <a:chExt cx="2428875" cy="5654676"/>
          </a:xfrm>
        </p:grpSpPr>
        <p:sp>
          <p:nvSpPr>
            <p:cNvPr id="1046" name="Freeform 11">
              <a:extLst>
                <a:ext uri="{FF2B5EF4-FFF2-40B4-BE49-F238E27FC236}">
                  <a16:creationId xmlns:a16="http://schemas.microsoft.com/office/drawing/2014/main" id="{EB4E5AFA-80BC-49E0-B352-0B88B9F2D65F}"/>
                </a:ext>
              </a:extLst>
            </p:cNvPr>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id="{4B7A105A-0981-4F2E-A911-811D64AD2409}"/>
                </a:ext>
              </a:extLst>
            </p:cNvPr>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id="{865FE735-716D-4273-9275-A57E28970DD7}"/>
                </a:ext>
              </a:extLst>
            </p:cNvPr>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id="{FF1458ED-EF33-4403-85F8-52C1413B2CF7}"/>
                </a:ext>
              </a:extLst>
            </p:cNvPr>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id="{0141FAC7-1B6A-4252-AFD5-009F0DA3DD8E}"/>
                </a:ext>
              </a:extLst>
            </p:cNvPr>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id="{59B299F0-644C-431D-8A82-83DE10F29FDE}"/>
                </a:ext>
              </a:extLst>
            </p:cNvPr>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id="{FDD7FB5F-38D1-42AD-8030-B304C8F8D401}"/>
                </a:ext>
              </a:extLst>
            </p:cNvPr>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id="{55EC0CB8-CA43-44FA-9D0D-DC2D93DA1F56}"/>
                </a:ext>
              </a:extLst>
            </p:cNvPr>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id="{6766B1B2-2460-4F51-AEEA-7143E14C81F1}"/>
                </a:ext>
              </a:extLst>
            </p:cNvPr>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id="{8E253A01-7190-4F90-80D9-AE4AA13F4722}"/>
                </a:ext>
              </a:extLst>
            </p:cNvPr>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id="{A062E950-A731-4722-9544-1ACAFE5603D0}"/>
                </a:ext>
              </a:extLst>
            </p:cNvPr>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id="{DA4F6CCC-6BA5-4C40-8DF8-1C71984FE002}"/>
                </a:ext>
              </a:extLst>
            </p:cNvPr>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48">
            <a:extLst>
              <a:ext uri="{FF2B5EF4-FFF2-40B4-BE49-F238E27FC236}">
                <a16:creationId xmlns:a16="http://schemas.microsoft.com/office/drawing/2014/main" id="{91549C87-F7B7-45F8-B9E9-3C006CA757C0}"/>
              </a:ext>
            </a:extLst>
          </p:cNvPr>
          <p:cNvGrpSpPr>
            <a:grpSpLocks/>
          </p:cNvGrpSpPr>
          <p:nvPr/>
        </p:nvGrpSpPr>
        <p:grpSpPr bwMode="auto">
          <a:xfrm>
            <a:off x="20638" y="0"/>
            <a:ext cx="1952625" cy="6853238"/>
            <a:chOff x="6627813" y="195717"/>
            <a:chExt cx="1952625" cy="5678034"/>
          </a:xfrm>
        </p:grpSpPr>
        <p:sp>
          <p:nvSpPr>
            <p:cNvPr id="1034" name="Freeform 27">
              <a:extLst>
                <a:ext uri="{FF2B5EF4-FFF2-40B4-BE49-F238E27FC236}">
                  <a16:creationId xmlns:a16="http://schemas.microsoft.com/office/drawing/2014/main" id="{35AA1549-D7BF-432D-92CF-E6A54382DDC0}"/>
                </a:ext>
              </a:extLst>
            </p:cNvPr>
            <p:cNvSpPr>
              <a:spLocks/>
            </p:cNvSpPr>
            <p:nvPr/>
          </p:nvSpPr>
          <p:spPr bwMode="auto">
            <a:xfrm>
              <a:off x="6627813" y="195717"/>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id="{2224E7DB-642C-42A5-8F19-55BC386B01AF}"/>
                </a:ext>
              </a:extLst>
            </p:cNvPr>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id="{7C65E397-9CA2-4320-AE8E-27D1FBD51FFB}"/>
                </a:ext>
              </a:extLst>
            </p:cNvPr>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id="{00ACADCC-A07B-41D1-B895-25888AF718CF}"/>
                </a:ext>
              </a:extLst>
            </p:cNvPr>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id="{381A1CEE-B36C-407A-9431-285917464B53}"/>
                </a:ext>
              </a:extLst>
            </p:cNvPr>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id="{ED9F2380-2096-4F7E-924A-1CB2FEF01590}"/>
                </a:ext>
              </a:extLst>
            </p:cNvPr>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id="{FA8936A4-C91E-4C8B-AEE1-058AF2451342}"/>
                </a:ext>
              </a:extLst>
            </p:cNvPr>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id="{68EB94A1-9D35-4750-9045-D5BA9F9FD941}"/>
                </a:ext>
              </a:extLst>
            </p:cNvPr>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id="{ECC4C3C5-F152-4301-81AF-CC5CDE8A5B81}"/>
                </a:ext>
              </a:extLst>
            </p:cNvPr>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id="{C0DD4B21-FCEC-4C09-B308-E87CC07C5C9A}"/>
                </a:ext>
              </a:extLst>
            </p:cNvPr>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id="{E7DD7BEA-C069-46C8-B7A9-5D390E78E4F2}"/>
                </a:ext>
              </a:extLst>
            </p:cNvPr>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id="{74F07731-D16C-46AA-AEFB-9C37B3D0E3CE}"/>
                </a:ext>
              </a:extLst>
            </p:cNvPr>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2" name="Rectangle 61">
            <a:extLst>
              <a:ext uri="{FF2B5EF4-FFF2-40B4-BE49-F238E27FC236}">
                <a16:creationId xmlns:a16="http://schemas.microsoft.com/office/drawing/2014/main" id="{2A83DA1E-D8E7-4FE5-8FCD-1A9CCF21BDEE}"/>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71C15AA6-71D4-40BB-9564-674F8E70E602}"/>
              </a:ext>
            </a:extLst>
          </p:cNvPr>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AEC62BAA-8DC9-4F8C-9F76-E941E09E9FA2}"/>
              </a:ext>
            </a:extLst>
          </p:cNvPr>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FAB80B0-03C7-4E6B-881D-F506C3E5FBFA}"/>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253AC0B8-2066-414E-BE24-221023EA6B8B}" type="datetimeFigureOut">
              <a:rPr lang="en-US"/>
              <a:pPr>
                <a:defRPr/>
              </a:pPr>
              <a:t>7/31/2023</a:t>
            </a:fld>
            <a:endParaRPr lang="en-US"/>
          </a:p>
        </p:txBody>
      </p:sp>
      <p:sp>
        <p:nvSpPr>
          <p:cNvPr id="5" name="Footer Placeholder 4">
            <a:extLst>
              <a:ext uri="{FF2B5EF4-FFF2-40B4-BE49-F238E27FC236}">
                <a16:creationId xmlns:a16="http://schemas.microsoft.com/office/drawing/2014/main" id="{71561993-B1A9-4A82-8E6A-1443D06CA1DC}"/>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66C536F0-57FC-479C-8467-849012A2DDD1}"/>
              </a:ext>
            </a:extLst>
          </p:cNvPr>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a:defRPr sz="2000" smtClean="0">
                <a:solidFill>
                  <a:srgbClr val="FEFFFF"/>
                </a:solidFill>
              </a:defRPr>
            </a:lvl1pPr>
          </a:lstStyle>
          <a:p>
            <a:pPr>
              <a:defRPr/>
            </a:pPr>
            <a:fld id="{ED8048D6-788C-48AC-942B-DA194EBD33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anose="020B0502020202020204" pitchFamily="34" charset="0"/>
        </a:defRPr>
      </a:lvl2pPr>
      <a:lvl3pPr algn="l" defTabSz="457200" rtl="0" fontAlgn="base">
        <a:spcBef>
          <a:spcPct val="0"/>
        </a:spcBef>
        <a:spcAft>
          <a:spcPct val="0"/>
        </a:spcAft>
        <a:defRPr sz="3600">
          <a:solidFill>
            <a:srgbClr val="262626"/>
          </a:solidFill>
          <a:latin typeface="Century Gothic" panose="020B0502020202020204" pitchFamily="34" charset="0"/>
        </a:defRPr>
      </a:lvl3pPr>
      <a:lvl4pPr algn="l" defTabSz="457200" rtl="0" fontAlgn="base">
        <a:spcBef>
          <a:spcPct val="0"/>
        </a:spcBef>
        <a:spcAft>
          <a:spcPct val="0"/>
        </a:spcAft>
        <a:defRPr sz="3600">
          <a:solidFill>
            <a:srgbClr val="262626"/>
          </a:solidFill>
          <a:latin typeface="Century Gothic" panose="020B0502020202020204" pitchFamily="34" charset="0"/>
        </a:defRPr>
      </a:lvl4pPr>
      <a:lvl5pPr algn="l" defTabSz="457200" rtl="0" fontAlgn="base">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rhowd.com/lessons/fourth/"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hastisy@boe.richmond.k12.ga.us" TargetMode="External"/><Relationship Id="rId2" Type="http://schemas.openxmlformats.org/officeDocument/2006/relationships/hyperlink" Target="mailto:aberola@boe.richmond.k12.ga.us" TargetMode="External"/><Relationship Id="rId1" Type="http://schemas.openxmlformats.org/officeDocument/2006/relationships/slideLayout" Target="../slideLayouts/slideLayout2.xml"/><Relationship Id="rId4" Type="http://schemas.openxmlformats.org/officeDocument/2006/relationships/hyperlink" Target="mailto:welchas1@boe.richmond.k12.ga.u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hastisy@boe.richmond.k12.ga.us" TargetMode="External"/><Relationship Id="rId2" Type="http://schemas.openxmlformats.org/officeDocument/2006/relationships/hyperlink" Target="mailto:aberola@boe.richmond.k12.ga.us" TargetMode="External"/><Relationship Id="rId1" Type="http://schemas.openxmlformats.org/officeDocument/2006/relationships/slideLayout" Target="../slideLayouts/slideLayout2.xml"/><Relationship Id="rId4" Type="http://schemas.openxmlformats.org/officeDocument/2006/relationships/hyperlink" Target="mailto:welchas1@boe.richmond.k12.ga.us"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rcboe.org/Domain/8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rcboe.org/site/Default.aspx?PageID=407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C0100-C3C0-44C1-8E1E-A7F6B5FFBDF2}"/>
              </a:ext>
            </a:extLst>
          </p:cNvPr>
          <p:cNvSpPr>
            <a:spLocks noGrp="1"/>
          </p:cNvSpPr>
          <p:nvPr>
            <p:ph type="ctrTitle"/>
          </p:nvPr>
        </p:nvSpPr>
        <p:spPr>
          <a:xfrm>
            <a:off x="997459" y="5520423"/>
            <a:ext cx="7844286" cy="751158"/>
          </a:xfrm>
        </p:spPr>
        <p:txBody>
          <a:bodyPr rtlCol="0">
            <a:normAutofit fontScale="90000"/>
          </a:bodyPr>
          <a:lstStyle/>
          <a:p>
            <a:pPr fontAlgn="auto">
              <a:spcAft>
                <a:spcPts val="0"/>
              </a:spcAft>
              <a:defRPr/>
            </a:pPr>
            <a:r>
              <a:rPr lang="en-US" sz="7200" b="1">
                <a:solidFill>
                  <a:schemeClr val="tx1">
                    <a:lumMod val="85000"/>
                    <a:lumOff val="15000"/>
                  </a:schemeClr>
                </a:solidFill>
              </a:rPr>
              <a:t>Welcome to</a:t>
            </a:r>
            <a:br>
              <a:rPr lang="en-US" sz="7200" b="1"/>
            </a:br>
            <a:r>
              <a:rPr lang="en-US" sz="7200" b="1">
                <a:solidFill>
                  <a:schemeClr val="tx1">
                    <a:lumMod val="85000"/>
                    <a:lumOff val="15000"/>
                  </a:schemeClr>
                </a:solidFill>
              </a:rPr>
              <a:t>Freedom Park’s</a:t>
            </a:r>
            <a:br>
              <a:rPr lang="en-US" sz="7200" b="1"/>
            </a:br>
            <a:r>
              <a:rPr lang="en-US" sz="7200" b="1">
                <a:solidFill>
                  <a:schemeClr val="tx1">
                    <a:lumMod val="85000"/>
                    <a:lumOff val="15000"/>
                  </a:schemeClr>
                </a:solidFill>
              </a:rPr>
              <a:t>Open House</a:t>
            </a:r>
            <a:br>
              <a:rPr lang="en-US" sz="7200" b="1"/>
            </a:br>
            <a:br>
              <a:rPr lang="en-US" sz="7200" b="1"/>
            </a:br>
            <a:r>
              <a:rPr lang="en-US" sz="7200" b="1">
                <a:solidFill>
                  <a:schemeClr val="tx1">
                    <a:lumMod val="85000"/>
                    <a:lumOff val="15000"/>
                  </a:schemeClr>
                </a:solidFill>
              </a:rPr>
              <a:t>August 1, 2023</a:t>
            </a:r>
          </a:p>
        </p:txBody>
      </p:sp>
      <p:pic>
        <p:nvPicPr>
          <p:cNvPr id="3" name="Picture 3" descr="Logo&#10;&#10;Description automatically generated">
            <a:extLst>
              <a:ext uri="{FF2B5EF4-FFF2-40B4-BE49-F238E27FC236}">
                <a16:creationId xmlns:a16="http://schemas.microsoft.com/office/drawing/2014/main" id="{5A94BEED-27FD-4943-8C02-BED44CC1139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373519" y="4306765"/>
            <a:ext cx="4842288" cy="744210"/>
          </a:xfrm>
          <a:prstGeom prst="rect">
            <a:avLst/>
          </a:prstGeom>
        </p:spPr>
      </p:pic>
      <p:sp>
        <p:nvSpPr>
          <p:cNvPr id="4" name="TextBox 3">
            <a:extLst>
              <a:ext uri="{FF2B5EF4-FFF2-40B4-BE49-F238E27FC236}">
                <a16:creationId xmlns:a16="http://schemas.microsoft.com/office/drawing/2014/main" id="{536EAADA-3A95-47FA-A5A3-B23C83119BEC}"/>
              </a:ext>
            </a:extLst>
          </p:cNvPr>
          <p:cNvSpPr txBox="1"/>
          <p:nvPr/>
        </p:nvSpPr>
        <p:spPr>
          <a:xfrm>
            <a:off x="3531078" y="235518"/>
            <a:ext cx="5043577" cy="87463"/>
          </a:xfrm>
          <a:prstGeom prst="rect">
            <a:avLst/>
          </a:prstGeom>
        </p:spPr>
        <p:txBody>
          <a:bodyPr>
            <a:normAutofit fontScale="25000" lnSpcReduction="20000"/>
          </a:bodyPr>
          <a:lstStyle/>
          <a:p>
            <a:r>
              <a:rPr lang="en-US">
                <a:hlinkClick r:id="rId3"/>
              </a:rPr>
              <a:t>This Photo</a:t>
            </a:r>
            <a:r>
              <a:rPr lang="en-US"/>
              <a:t> by Unknown author is licensed under </a:t>
            </a:r>
            <a:r>
              <a:rPr lang="en-US">
                <a:hlinkClick r:id="rId4"/>
              </a:rPr>
              <a:t>CC BY-SA-NC</a:t>
            </a:r>
            <a:r>
              <a:rPr lang="en-US"/>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792E-66CF-4418-9FBD-7149E4A77050}"/>
              </a:ext>
            </a:extLst>
          </p:cNvPr>
          <p:cNvSpPr>
            <a:spLocks noGrp="1"/>
          </p:cNvSpPr>
          <p:nvPr>
            <p:ph type="title"/>
          </p:nvPr>
        </p:nvSpPr>
        <p:spPr>
          <a:xfrm>
            <a:off x="1053871" y="624110"/>
            <a:ext cx="7480529" cy="1280890"/>
          </a:xfrm>
        </p:spPr>
        <p:txBody>
          <a:bodyPr/>
          <a:lstStyle/>
          <a:p>
            <a:pPr algn="ctr"/>
            <a:r>
              <a:rPr lang="en-US" b="1" dirty="0"/>
              <a:t>M.O.O.S.E Notebooks</a:t>
            </a:r>
            <a:br>
              <a:rPr lang="en-US" b="1" dirty="0"/>
            </a:br>
            <a:endParaRPr lang="en-US"/>
          </a:p>
        </p:txBody>
      </p:sp>
      <p:sp>
        <p:nvSpPr>
          <p:cNvPr id="3" name="Content Placeholder 2">
            <a:extLst>
              <a:ext uri="{FF2B5EF4-FFF2-40B4-BE49-F238E27FC236}">
                <a16:creationId xmlns:a16="http://schemas.microsoft.com/office/drawing/2014/main" id="{39F81CE6-1154-4C30-9331-B231EBAEC26D}"/>
              </a:ext>
            </a:extLst>
          </p:cNvPr>
          <p:cNvSpPr>
            <a:spLocks noGrp="1"/>
          </p:cNvSpPr>
          <p:nvPr>
            <p:ph idx="1"/>
          </p:nvPr>
        </p:nvSpPr>
        <p:spPr>
          <a:xfrm>
            <a:off x="993510" y="2133600"/>
            <a:ext cx="7540890" cy="3777622"/>
          </a:xfrm>
        </p:spPr>
        <p:txBody>
          <a:bodyPr/>
          <a:lstStyle/>
          <a:p>
            <a:pPr marL="0" indent="0">
              <a:buNone/>
            </a:pPr>
            <a:r>
              <a:rPr lang="en-US"/>
              <a:t>Management of Organization Skills Every Day</a:t>
            </a:r>
          </a:p>
          <a:p>
            <a:pPr marL="0" indent="0">
              <a:buNone/>
            </a:pPr>
            <a:endParaRPr lang="en-US"/>
          </a:p>
          <a:p>
            <a:r>
              <a:rPr lang="en-US"/>
              <a:t>In order to encourage responsibility, each student will have their own M.O.O.S.E binder organized by subject.</a:t>
            </a:r>
          </a:p>
          <a:p>
            <a:r>
              <a:rPr lang="en-US"/>
              <a:t>This will be a place for students to store important papers from lessons as well as homework and any parent communication.</a:t>
            </a:r>
          </a:p>
          <a:p>
            <a:r>
              <a:rPr lang="en-US">
                <a:highlight>
                  <a:srgbClr val="FFFF00"/>
                </a:highlight>
              </a:rPr>
              <a:t>Please </a:t>
            </a:r>
            <a:r>
              <a:rPr lang="en-US" b="1">
                <a:highlight>
                  <a:srgbClr val="FFFF00"/>
                </a:highlight>
              </a:rPr>
              <a:t>check</a:t>
            </a:r>
            <a:r>
              <a:rPr lang="en-US">
                <a:highlight>
                  <a:srgbClr val="FFFF00"/>
                </a:highlight>
              </a:rPr>
              <a:t> your child's </a:t>
            </a:r>
            <a:r>
              <a:rPr lang="en-US" b="1">
                <a:highlight>
                  <a:srgbClr val="FFFF00"/>
                </a:highlight>
              </a:rPr>
              <a:t>M.O.O.S.E daily</a:t>
            </a:r>
            <a:r>
              <a:rPr lang="en-US"/>
              <a:t>. </a:t>
            </a:r>
          </a:p>
          <a:p>
            <a:r>
              <a:rPr lang="en-US"/>
              <a:t>Parent notes will be on the back cover of the notebook.</a:t>
            </a:r>
          </a:p>
        </p:txBody>
      </p:sp>
    </p:spTree>
    <p:extLst>
      <p:ext uri="{BB962C8B-B14F-4D97-AF65-F5344CB8AC3E}">
        <p14:creationId xmlns:p14="http://schemas.microsoft.com/office/powerpoint/2010/main" val="403880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574E805-1387-4A22-B70D-FDCC71462882}"/>
              </a:ext>
            </a:extLst>
          </p:cNvPr>
          <p:cNvSpPr>
            <a:spLocks noGrp="1"/>
          </p:cNvSpPr>
          <p:nvPr>
            <p:ph type="title"/>
          </p:nvPr>
        </p:nvSpPr>
        <p:spPr>
          <a:xfrm>
            <a:off x="1944688" y="623888"/>
            <a:ext cx="6589712" cy="1281112"/>
          </a:xfrm>
        </p:spPr>
        <p:txBody>
          <a:bodyPr/>
          <a:lstStyle/>
          <a:p>
            <a:r>
              <a:rPr lang="en-US" altLang="en-US" b="1" u="sng">
                <a:latin typeface="Arial"/>
                <a:cs typeface="Arial"/>
              </a:rPr>
              <a:t>Communications</a:t>
            </a:r>
            <a:endParaRPr lang="en-US" altLang="en-US" b="1" u="sng">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86B23A4-F596-48B1-8388-92FBE72D94D0}"/>
              </a:ext>
            </a:extLst>
          </p:cNvPr>
          <p:cNvSpPr>
            <a:spLocks noGrp="1"/>
          </p:cNvSpPr>
          <p:nvPr>
            <p:ph idx="1"/>
          </p:nvPr>
        </p:nvSpPr>
        <p:spPr>
          <a:xfrm>
            <a:off x="3050157" y="1495752"/>
            <a:ext cx="5728659" cy="2381509"/>
          </a:xfrm>
        </p:spPr>
        <p:txBody>
          <a:bodyPr rtlCol="0">
            <a:normAutofit fontScale="92500" lnSpcReduction="10000"/>
          </a:bodyPr>
          <a:lstStyle/>
          <a:p>
            <a:pPr fontAlgn="auto">
              <a:spcAft>
                <a:spcPts val="0"/>
              </a:spcAft>
              <a:buFont typeface="Wingdings 3" charset="2"/>
              <a:buChar char=""/>
              <a:defRPr/>
            </a:pPr>
            <a:r>
              <a:rPr lang="en-US" sz="2800">
                <a:solidFill>
                  <a:schemeClr val="tx1">
                    <a:lumMod val="75000"/>
                    <a:lumOff val="25000"/>
                  </a:schemeClr>
                </a:solidFill>
                <a:latin typeface="Arial"/>
                <a:cs typeface="Arial"/>
              </a:rPr>
              <a:t>All 4th grade teachers can be reached directly through Class Dojo. This is checked during the day where email is not.</a:t>
            </a:r>
            <a:endParaRPr lang="en-US" sz="2800">
              <a:solidFill>
                <a:schemeClr val="tx1">
                  <a:lumMod val="75000"/>
                  <a:lumOff val="25000"/>
                </a:schemeClr>
              </a:solidFill>
              <a:latin typeface="Arial" pitchFamily="34" charset="0"/>
              <a:cs typeface="Arial" pitchFamily="34" charset="0"/>
            </a:endParaRPr>
          </a:p>
          <a:p>
            <a:pPr fontAlgn="auto">
              <a:spcAft>
                <a:spcPts val="0"/>
              </a:spcAft>
              <a:buFont typeface="Wingdings 3" charset="2"/>
              <a:buChar char=""/>
              <a:defRPr/>
            </a:pPr>
            <a:r>
              <a:rPr lang="en-US" sz="2800">
                <a:solidFill>
                  <a:schemeClr val="tx1">
                    <a:lumMod val="75000"/>
                    <a:lumOff val="25000"/>
                  </a:schemeClr>
                </a:solidFill>
                <a:latin typeface="Arial"/>
                <a:cs typeface="Arial"/>
              </a:rPr>
              <a:t>Information will be sent home on how to sign up.</a:t>
            </a:r>
          </a:p>
          <a:p>
            <a:pPr marL="0" indent="0">
              <a:spcAft>
                <a:spcPts val="0"/>
              </a:spcAft>
              <a:buNone/>
              <a:defRPr/>
            </a:pPr>
            <a:endParaRPr lang="en-US" sz="2800">
              <a:solidFill>
                <a:schemeClr val="tx1">
                  <a:lumMod val="75000"/>
                  <a:lumOff val="25000"/>
                </a:schemeClr>
              </a:solidFill>
              <a:latin typeface="Arial"/>
              <a:cs typeface="Arial"/>
            </a:endParaRPr>
          </a:p>
          <a:p>
            <a:pPr>
              <a:spcAft>
                <a:spcPts val="0"/>
              </a:spcAft>
              <a:buFont typeface="Wingdings 3" charset="2"/>
              <a:buChar char=""/>
              <a:defRPr/>
            </a:pPr>
            <a:endParaRPr lang="en-US" sz="2800">
              <a:solidFill>
                <a:schemeClr val="tx1">
                  <a:lumMod val="75000"/>
                  <a:lumOff val="25000"/>
                </a:schemeClr>
              </a:solidFill>
              <a:latin typeface="Arial"/>
              <a:cs typeface="Arial"/>
            </a:endParaRPr>
          </a:p>
          <a:p>
            <a:pPr>
              <a:spcAft>
                <a:spcPts val="0"/>
              </a:spcAft>
              <a:buFont typeface="Wingdings 3" charset="2"/>
              <a:buChar char=""/>
              <a:defRPr/>
            </a:pPr>
            <a:endParaRPr lang="en-US" sz="2800">
              <a:solidFill>
                <a:schemeClr val="tx1">
                  <a:lumMod val="75000"/>
                  <a:lumOff val="25000"/>
                </a:schemeClr>
              </a:solidFill>
              <a:latin typeface="Arial"/>
              <a:cs typeface="Arial"/>
            </a:endParaRPr>
          </a:p>
          <a:p>
            <a:pPr>
              <a:spcAft>
                <a:spcPts val="0"/>
              </a:spcAft>
              <a:buFont typeface="Wingdings 3" charset="2"/>
              <a:buChar char=""/>
              <a:defRPr/>
            </a:pPr>
            <a:endParaRPr lang="en-US" sz="2000">
              <a:solidFill>
                <a:schemeClr val="tx1">
                  <a:lumMod val="75000"/>
                  <a:lumOff val="25000"/>
                </a:schemeClr>
              </a:solidFill>
              <a:latin typeface="Arial"/>
              <a:cs typeface="Arial"/>
            </a:endParaRPr>
          </a:p>
          <a:p>
            <a:pPr>
              <a:spcAft>
                <a:spcPts val="0"/>
              </a:spcAft>
              <a:buFont typeface="Wingdings 3" charset="2"/>
              <a:buChar char=""/>
              <a:defRPr/>
            </a:pPr>
            <a:endParaRPr lang="en-US" sz="2000">
              <a:solidFill>
                <a:schemeClr val="tx1">
                  <a:lumMod val="75000"/>
                  <a:lumOff val="25000"/>
                </a:schemeClr>
              </a:solidFill>
              <a:latin typeface="Arial"/>
              <a:cs typeface="Arial"/>
            </a:endParaRPr>
          </a:p>
          <a:p>
            <a:pPr>
              <a:spcAft>
                <a:spcPts val="0"/>
              </a:spcAft>
              <a:buFont typeface="Wingdings 3" charset="2"/>
              <a:buChar char=""/>
              <a:defRPr/>
            </a:pPr>
            <a:endParaRPr lang="en-US" sz="2000">
              <a:solidFill>
                <a:schemeClr val="tx1">
                  <a:lumMod val="75000"/>
                  <a:lumOff val="25000"/>
                </a:schemeClr>
              </a:solidFill>
              <a:latin typeface="Arial" pitchFamily="34" charset="0"/>
              <a:cs typeface="Arial" pitchFamily="34" charset="0"/>
            </a:endParaRPr>
          </a:p>
          <a:p>
            <a:pPr marL="0" indent="0" fontAlgn="auto">
              <a:spcAft>
                <a:spcPts val="0"/>
              </a:spcAft>
              <a:buNone/>
              <a:defRPr/>
            </a:pPr>
            <a:endParaRPr lang="en-US" sz="2800">
              <a:solidFill>
                <a:schemeClr val="tx1">
                  <a:lumMod val="75000"/>
                  <a:lumOff val="25000"/>
                </a:schemeClr>
              </a:solidFill>
              <a:latin typeface="Arial" pitchFamily="34" charset="0"/>
              <a:cs typeface="Arial" pitchFamily="34" charset="0"/>
            </a:endParaRPr>
          </a:p>
          <a:p>
            <a:pPr fontAlgn="auto">
              <a:spcAft>
                <a:spcPts val="0"/>
              </a:spcAft>
              <a:buFont typeface="Wingdings 3" charset="2"/>
              <a:buChar char=""/>
              <a:defRPr/>
            </a:pPr>
            <a:endParaRPr lang="en-US">
              <a:solidFill>
                <a:schemeClr val="tx1">
                  <a:lumMod val="75000"/>
                  <a:lumOff val="25000"/>
                </a:schemeClr>
              </a:solidFill>
            </a:endParaRPr>
          </a:p>
        </p:txBody>
      </p:sp>
      <p:pic>
        <p:nvPicPr>
          <p:cNvPr id="25604" name="Picture 2">
            <a:extLst>
              <a:ext uri="{FF2B5EF4-FFF2-40B4-BE49-F238E27FC236}">
                <a16:creationId xmlns:a16="http://schemas.microsoft.com/office/drawing/2014/main" id="{75494079-31EE-4A5F-B867-6273F182DC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80" y="1863306"/>
            <a:ext cx="2478298" cy="1883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53E09821-6423-70AC-62C7-222C555E6B94}"/>
              </a:ext>
            </a:extLst>
          </p:cNvPr>
          <p:cNvSpPr txBox="1"/>
          <p:nvPr/>
        </p:nvSpPr>
        <p:spPr>
          <a:xfrm>
            <a:off x="1480236" y="4299121"/>
            <a:ext cx="7156621"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Arial"/>
                <a:cs typeface="Arial"/>
              </a:rPr>
              <a:t>Infinite Campus is the platform where you access student attendance and grades.  Your child will be instructed to view their grades as well as show you their grade. </a:t>
            </a:r>
            <a:r>
              <a:rPr lang="en-US">
                <a:latin typeface="Arial"/>
                <a:cs typeface="Arial"/>
              </a:rPr>
              <a:t> </a:t>
            </a:r>
            <a:endParaRPr lang="en-US"/>
          </a:p>
        </p:txBody>
      </p:sp>
    </p:spTree>
    <p:extLst>
      <p:ext uri="{BB962C8B-B14F-4D97-AF65-F5344CB8AC3E}">
        <p14:creationId xmlns:p14="http://schemas.microsoft.com/office/powerpoint/2010/main" val="16321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792E-66CF-4418-9FBD-7149E4A77050}"/>
              </a:ext>
            </a:extLst>
          </p:cNvPr>
          <p:cNvSpPr>
            <a:spLocks noGrp="1"/>
          </p:cNvSpPr>
          <p:nvPr>
            <p:ph type="title"/>
          </p:nvPr>
        </p:nvSpPr>
        <p:spPr>
          <a:xfrm>
            <a:off x="1641099" y="655569"/>
            <a:ext cx="5886622" cy="1280890"/>
          </a:xfrm>
        </p:spPr>
        <p:txBody>
          <a:bodyPr/>
          <a:lstStyle/>
          <a:p>
            <a:r>
              <a:rPr lang="en-US" b="1" u="sng" dirty="0"/>
              <a:t>Launchpad</a:t>
            </a:r>
            <a:endParaRPr lang="en-US" u="sng"/>
          </a:p>
        </p:txBody>
      </p:sp>
      <p:sp>
        <p:nvSpPr>
          <p:cNvPr id="3" name="Content Placeholder 2">
            <a:extLst>
              <a:ext uri="{FF2B5EF4-FFF2-40B4-BE49-F238E27FC236}">
                <a16:creationId xmlns:a16="http://schemas.microsoft.com/office/drawing/2014/main" id="{39F81CE6-1154-4C30-9331-B231EBAEC26D}"/>
              </a:ext>
            </a:extLst>
          </p:cNvPr>
          <p:cNvSpPr>
            <a:spLocks noGrp="1"/>
          </p:cNvSpPr>
          <p:nvPr>
            <p:ph idx="1"/>
          </p:nvPr>
        </p:nvSpPr>
        <p:spPr>
          <a:xfrm>
            <a:off x="590944" y="2133600"/>
            <a:ext cx="7943456" cy="3777622"/>
          </a:xfrm>
        </p:spPr>
        <p:txBody>
          <a:bodyPr/>
          <a:lstStyle/>
          <a:p>
            <a:r>
              <a:rPr lang="en-US"/>
              <a:t>Richmond Co Home page Email =Launchpad.com</a:t>
            </a:r>
          </a:p>
          <a:p>
            <a:r>
              <a:rPr lang="en-US"/>
              <a:t>Students will use Launchpad to access the frequently used websites.</a:t>
            </a:r>
          </a:p>
          <a:p>
            <a:endParaRPr lang="en-US"/>
          </a:p>
        </p:txBody>
      </p:sp>
    </p:spTree>
    <p:extLst>
      <p:ext uri="{BB962C8B-B14F-4D97-AF65-F5344CB8AC3E}">
        <p14:creationId xmlns:p14="http://schemas.microsoft.com/office/powerpoint/2010/main" val="1638552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2DE0B7E7-9DBE-4ABC-868A-386ECBBE7F2A}"/>
              </a:ext>
            </a:extLst>
          </p:cNvPr>
          <p:cNvSpPr>
            <a:spLocks noGrp="1"/>
          </p:cNvSpPr>
          <p:nvPr>
            <p:ph type="title"/>
          </p:nvPr>
        </p:nvSpPr>
        <p:spPr>
          <a:xfrm>
            <a:off x="1944688" y="623888"/>
            <a:ext cx="6589712" cy="1281112"/>
          </a:xfrm>
        </p:spPr>
        <p:txBody>
          <a:bodyPr/>
          <a:lstStyle/>
          <a:p>
            <a:r>
              <a:rPr lang="en-US" altLang="en-US" b="1" u="sng" err="1">
                <a:latin typeface="Arial" panose="020B0604020202020204" pitchFamily="34" charset="0"/>
                <a:cs typeface="Arial" panose="020B0604020202020204" pitchFamily="34" charset="0"/>
              </a:rPr>
              <a:t>i</a:t>
            </a:r>
            <a:r>
              <a:rPr lang="en-US" altLang="en-US" b="1" u="sng">
                <a:latin typeface="Arial" panose="020B0604020202020204" pitchFamily="34" charset="0"/>
                <a:cs typeface="Arial" panose="020B0604020202020204" pitchFamily="34" charset="0"/>
              </a:rPr>
              <a:t>-Ready</a:t>
            </a:r>
          </a:p>
        </p:txBody>
      </p:sp>
      <p:sp>
        <p:nvSpPr>
          <p:cNvPr id="21507" name="Content Placeholder 2">
            <a:extLst>
              <a:ext uri="{FF2B5EF4-FFF2-40B4-BE49-F238E27FC236}">
                <a16:creationId xmlns:a16="http://schemas.microsoft.com/office/drawing/2014/main" id="{F52131AE-72CF-4293-A75A-BA180ED4994C}"/>
              </a:ext>
            </a:extLst>
          </p:cNvPr>
          <p:cNvSpPr>
            <a:spLocks noGrp="1"/>
          </p:cNvSpPr>
          <p:nvPr>
            <p:ph idx="1"/>
          </p:nvPr>
        </p:nvSpPr>
        <p:spPr>
          <a:xfrm>
            <a:off x="1156232" y="1536357"/>
            <a:ext cx="7295790" cy="3778250"/>
          </a:xfrm>
        </p:spPr>
        <p:txBody>
          <a:bodyPr/>
          <a:lstStyle/>
          <a:p>
            <a:r>
              <a:rPr lang="en-US" altLang="en-US" sz="2200">
                <a:latin typeface="Arial"/>
                <a:cs typeface="Arial"/>
              </a:rPr>
              <a:t>Richmond County uses iReady as a diagnostic assessment and instructional tool.</a:t>
            </a:r>
          </a:p>
          <a:p>
            <a:r>
              <a:rPr lang="en-US" altLang="en-US" sz="2200">
                <a:latin typeface="Arial"/>
                <a:cs typeface="Arial"/>
              </a:rPr>
              <a:t>Richmond County instructs every student complete 45 minutes per week on Reading and Math </a:t>
            </a:r>
            <a:r>
              <a:rPr lang="en-US" altLang="en-US" sz="2200" err="1">
                <a:latin typeface="Arial"/>
                <a:cs typeface="Arial"/>
              </a:rPr>
              <a:t>i</a:t>
            </a:r>
            <a:r>
              <a:rPr lang="en-US" altLang="en-US" sz="2200">
                <a:latin typeface="Arial"/>
                <a:cs typeface="Arial"/>
              </a:rPr>
              <a:t>-Ready lessons.  This should be broken into 15 minutes segments.</a:t>
            </a:r>
          </a:p>
          <a:p>
            <a:r>
              <a:rPr lang="en-US" altLang="en-US" sz="2200">
                <a:latin typeface="Arial"/>
                <a:cs typeface="Arial"/>
              </a:rPr>
              <a:t>Students will have limited time in class to work on this.</a:t>
            </a:r>
          </a:p>
          <a:p>
            <a:r>
              <a:rPr lang="en-US" altLang="en-US" sz="2200">
                <a:latin typeface="Arial"/>
                <a:cs typeface="Arial"/>
              </a:rPr>
              <a:t>Use Saturday/Sunday for Reading if possible since this is when students are most relaxed. </a:t>
            </a:r>
            <a:endParaRPr lang="en-US" altLang="en-US" sz="2200">
              <a:latin typeface="Arial" panose="020B0604020202020204" pitchFamily="34" charset="0"/>
              <a:cs typeface="Arial" panose="020B0604020202020204" pitchFamily="34" charset="0"/>
            </a:endParaRP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FE58204-6CB5-4452-BAE1-6A7D3FE77CFD}"/>
              </a:ext>
            </a:extLst>
          </p:cNvPr>
          <p:cNvSpPr>
            <a:spLocks noGrp="1"/>
          </p:cNvSpPr>
          <p:nvPr>
            <p:ph type="title"/>
          </p:nvPr>
        </p:nvSpPr>
        <p:spPr>
          <a:xfrm>
            <a:off x="1944688" y="623888"/>
            <a:ext cx="6589712" cy="1281112"/>
          </a:xfrm>
        </p:spPr>
        <p:txBody>
          <a:bodyPr/>
          <a:lstStyle/>
          <a:p>
            <a:r>
              <a:rPr lang="en-US" altLang="en-US" b="1" u="sng">
                <a:latin typeface="Arial" panose="020B0604020202020204" pitchFamily="34" charset="0"/>
                <a:cs typeface="Arial" panose="020B0604020202020204" pitchFamily="34" charset="0"/>
              </a:rPr>
              <a:t>Technology</a:t>
            </a:r>
          </a:p>
        </p:txBody>
      </p:sp>
      <p:sp>
        <p:nvSpPr>
          <p:cNvPr id="26627" name="Content Placeholder 2">
            <a:extLst>
              <a:ext uri="{FF2B5EF4-FFF2-40B4-BE49-F238E27FC236}">
                <a16:creationId xmlns:a16="http://schemas.microsoft.com/office/drawing/2014/main" id="{CD623FA1-F1F5-40CE-BB8B-0274642C894E}"/>
              </a:ext>
            </a:extLst>
          </p:cNvPr>
          <p:cNvSpPr>
            <a:spLocks noGrp="1"/>
          </p:cNvSpPr>
          <p:nvPr>
            <p:ph idx="1"/>
          </p:nvPr>
        </p:nvSpPr>
        <p:spPr>
          <a:xfrm>
            <a:off x="390346" y="1069676"/>
            <a:ext cx="8575374" cy="5402891"/>
          </a:xfrm>
        </p:spPr>
        <p:txBody>
          <a:bodyPr/>
          <a:lstStyle/>
          <a:p>
            <a:r>
              <a:rPr lang="en-US" altLang="en-US" sz="2800">
                <a:latin typeface="Arial"/>
                <a:cs typeface="Arial"/>
              </a:rPr>
              <a:t>Freedom Park is a 1 to 1 technology school!</a:t>
            </a:r>
            <a:endParaRPr lang="en-US"/>
          </a:p>
          <a:p>
            <a:r>
              <a:rPr lang="en-US" altLang="en-US" sz="2800">
                <a:latin typeface="Arial"/>
                <a:cs typeface="Arial"/>
              </a:rPr>
              <a:t> All students will be given instructions on computer responsibility.  Therefore, student is</a:t>
            </a:r>
            <a:r>
              <a:rPr lang="en-US" sz="2800">
                <a:latin typeface="Arial"/>
                <a:cs typeface="Arial"/>
              </a:rPr>
              <a:t> responsible for his/her computer and </a:t>
            </a:r>
            <a:r>
              <a:rPr lang="en-US" sz="2800">
                <a:highlight>
                  <a:srgbClr val="FFFF00"/>
                </a:highlight>
                <a:latin typeface="Arial"/>
                <a:cs typeface="Arial"/>
              </a:rPr>
              <a:t>charging at home daily</a:t>
            </a:r>
            <a:r>
              <a:rPr lang="en-US" sz="2800">
                <a:latin typeface="Arial"/>
                <a:cs typeface="Arial"/>
              </a:rPr>
              <a:t>. </a:t>
            </a:r>
            <a:endParaRPr lang="en-US" sz="2800">
              <a:ea typeface="+mn-lt"/>
              <a:cs typeface="+mn-lt"/>
            </a:endParaRPr>
          </a:p>
          <a:p>
            <a:r>
              <a:rPr lang="en-US" altLang="en-US" sz="2800">
                <a:latin typeface="Arial"/>
                <a:cs typeface="Arial"/>
              </a:rPr>
              <a:t>All students are </a:t>
            </a:r>
            <a:r>
              <a:rPr lang="en-US" altLang="en-US" sz="2800" b="1">
                <a:latin typeface="Arial"/>
                <a:cs typeface="Arial"/>
              </a:rPr>
              <a:t>required</a:t>
            </a:r>
            <a:r>
              <a:rPr lang="en-US" altLang="en-US" sz="2800">
                <a:latin typeface="Arial"/>
                <a:cs typeface="Arial"/>
              </a:rPr>
              <a:t> to have their own headphones/earbuds. Please keep a working pair of earbuds at all times. </a:t>
            </a:r>
            <a:endParaRPr lang="en-US" altLang="en-US" sz="2800">
              <a:latin typeface="Arial" panose="020B0604020202020204" pitchFamily="34" charset="0"/>
              <a:cs typeface="Arial" panose="020B0604020202020204" pitchFamily="34" charset="0"/>
            </a:endParaRPr>
          </a:p>
          <a:p>
            <a:r>
              <a:rPr lang="en-US" altLang="en-US" sz="2800">
                <a:latin typeface="Arial"/>
                <a:cs typeface="Arial"/>
              </a:rPr>
              <a:t>We use several different computer-based learning applications, (</a:t>
            </a:r>
            <a:r>
              <a:rPr lang="en-US" altLang="en-US" sz="2000" err="1">
                <a:latin typeface="Arial"/>
                <a:cs typeface="Arial"/>
              </a:rPr>
              <a:t>i</a:t>
            </a:r>
            <a:r>
              <a:rPr lang="en-US" altLang="en-US" sz="2000">
                <a:latin typeface="Arial"/>
                <a:cs typeface="Arial"/>
              </a:rPr>
              <a:t>-Ready, </a:t>
            </a:r>
            <a:r>
              <a:rPr lang="en-US" altLang="en-US" sz="2000" err="1">
                <a:latin typeface="Arial"/>
                <a:cs typeface="Arial"/>
              </a:rPr>
              <a:t>SeeSaw</a:t>
            </a:r>
            <a:r>
              <a:rPr lang="en-US" altLang="en-US" sz="2000">
                <a:latin typeface="Arial"/>
                <a:cs typeface="Arial"/>
              </a:rPr>
              <a:t>, </a:t>
            </a:r>
            <a:r>
              <a:rPr lang="en-US" altLang="en-US" sz="2000" err="1">
                <a:latin typeface="Arial"/>
                <a:cs typeface="Arial"/>
              </a:rPr>
              <a:t>MyOn</a:t>
            </a:r>
            <a:r>
              <a:rPr lang="en-US" altLang="en-US" sz="2000">
                <a:latin typeface="Arial"/>
                <a:cs typeface="Arial"/>
              </a:rPr>
              <a:t>, </a:t>
            </a:r>
            <a:r>
              <a:rPr lang="en-US" altLang="en-US" sz="2000" err="1">
                <a:latin typeface="Arial"/>
                <a:cs typeface="Arial"/>
              </a:rPr>
              <a:t>Brainpop</a:t>
            </a:r>
            <a:r>
              <a:rPr lang="en-US" altLang="en-US" sz="2000">
                <a:latin typeface="Arial"/>
                <a:cs typeface="Arial"/>
              </a:rPr>
              <a:t>, Vocabularyworkshop.com, Canvas, Spelling City, assessments, Reading text book online</a:t>
            </a:r>
            <a:r>
              <a:rPr lang="en-US" altLang="en-US" sz="2800">
                <a:latin typeface="Arial"/>
                <a:cs typeface="Arial"/>
              </a:rPr>
              <a:t>.) that require students to have their own technology. </a:t>
            </a:r>
            <a:endParaRPr lang="en-US" altLang="en-US" sz="2800">
              <a:latin typeface="Arial" panose="020B0604020202020204" pitchFamily="34" charset="0"/>
              <a:cs typeface="Arial" panose="020B0604020202020204" pitchFamily="34" charset="0"/>
            </a:endParaRPr>
          </a:p>
          <a:p>
            <a:endParaRPr lang="en-US"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8D63-519B-B371-4F2B-B3ADE408DC7A}"/>
              </a:ext>
            </a:extLst>
          </p:cNvPr>
          <p:cNvSpPr>
            <a:spLocks noGrp="1"/>
          </p:cNvSpPr>
          <p:nvPr>
            <p:ph type="title"/>
          </p:nvPr>
        </p:nvSpPr>
        <p:spPr>
          <a:xfrm>
            <a:off x="1494293" y="582165"/>
            <a:ext cx="6589199" cy="1280890"/>
          </a:xfrm>
        </p:spPr>
        <p:txBody>
          <a:bodyPr/>
          <a:lstStyle/>
          <a:p>
            <a:r>
              <a:rPr lang="en-US" sz="3200" b="1" dirty="0">
                <a:solidFill>
                  <a:schemeClr val="tx1"/>
                </a:solidFill>
                <a:latin typeface="Calibri"/>
                <a:cs typeface="Calibri"/>
              </a:rPr>
              <a:t>Bullying: No Bullying. It’s the Law</a:t>
            </a:r>
            <a:endParaRPr lang="en-US" b="1" dirty="0">
              <a:solidFill>
                <a:schemeClr val="tx1"/>
              </a:solidFill>
            </a:endParaRPr>
          </a:p>
        </p:txBody>
      </p:sp>
      <p:sp>
        <p:nvSpPr>
          <p:cNvPr id="3" name="Content Placeholder 2">
            <a:extLst>
              <a:ext uri="{FF2B5EF4-FFF2-40B4-BE49-F238E27FC236}">
                <a16:creationId xmlns:a16="http://schemas.microsoft.com/office/drawing/2014/main" id="{A7742E81-390E-2ABF-E14F-CF074CF3CEC2}"/>
              </a:ext>
            </a:extLst>
          </p:cNvPr>
          <p:cNvSpPr>
            <a:spLocks noGrp="1"/>
          </p:cNvSpPr>
          <p:nvPr>
            <p:ph idx="1"/>
          </p:nvPr>
        </p:nvSpPr>
        <p:spPr>
          <a:xfrm>
            <a:off x="1061570" y="1451995"/>
            <a:ext cx="7179216" cy="5287640"/>
          </a:xfrm>
        </p:spPr>
        <p:txBody>
          <a:bodyPr/>
          <a:lstStyle/>
          <a:p>
            <a:pPr>
              <a:buNone/>
            </a:pPr>
            <a:r>
              <a:rPr lang="en-US" sz="2000">
                <a:solidFill>
                  <a:schemeClr val="tx1"/>
                </a:solidFill>
                <a:latin typeface="Wingdings 2"/>
                <a:sym typeface="Wingdings 2"/>
              </a:rPr>
              <a:t></a:t>
            </a:r>
            <a:r>
              <a:rPr lang="en-US" sz="1600">
                <a:solidFill>
                  <a:schemeClr val="tx1"/>
                </a:solidFill>
                <a:latin typeface="Arial"/>
                <a:cs typeface="Arial"/>
              </a:rPr>
              <a:t>Bullying behavior is defined as any pattern of written or verbal expression or any physical act or gesture that is intended to ridicule, humiliate, intimidate, or cause measurable physical or emotional distress upon one or more students:</a:t>
            </a:r>
          </a:p>
          <a:p>
            <a:pPr>
              <a:buNone/>
            </a:pPr>
            <a:r>
              <a:rPr lang="en-US" sz="1600">
                <a:solidFill>
                  <a:schemeClr val="tx1"/>
                </a:solidFill>
                <a:latin typeface="Arial"/>
                <a:cs typeface="Arial"/>
              </a:rPr>
              <a:t>A student shall not do, attempt, or threaten to bully any person, including students and employees:</a:t>
            </a:r>
          </a:p>
          <a:p>
            <a:pPr>
              <a:buNone/>
            </a:pPr>
            <a:r>
              <a:rPr lang="en-US" sz="1600">
                <a:solidFill>
                  <a:schemeClr val="tx1"/>
                </a:solidFill>
                <a:latin typeface="Arial"/>
                <a:cs typeface="Arial"/>
              </a:rPr>
              <a:t>    a) In the school</a:t>
            </a:r>
          </a:p>
          <a:p>
            <a:pPr>
              <a:buNone/>
            </a:pPr>
            <a:r>
              <a:rPr lang="en-US" sz="1600">
                <a:solidFill>
                  <a:schemeClr val="tx1"/>
                </a:solidFill>
                <a:latin typeface="Arial"/>
                <a:cs typeface="Arial"/>
              </a:rPr>
              <a:t>    b) On school grounds</a:t>
            </a:r>
          </a:p>
          <a:p>
            <a:pPr>
              <a:buNone/>
            </a:pPr>
            <a:r>
              <a:rPr lang="en-US" sz="1600">
                <a:solidFill>
                  <a:schemeClr val="tx1"/>
                </a:solidFill>
                <a:latin typeface="Arial"/>
                <a:cs typeface="Arial"/>
              </a:rPr>
              <a:t>    c) In school vehicles (including school buses)</a:t>
            </a:r>
          </a:p>
          <a:p>
            <a:pPr>
              <a:buNone/>
            </a:pPr>
            <a:r>
              <a:rPr lang="en-US" sz="1600">
                <a:solidFill>
                  <a:schemeClr val="tx1"/>
                </a:solidFill>
                <a:latin typeface="Arial"/>
                <a:cs typeface="Arial"/>
              </a:rPr>
              <a:t>   d) At school bus stops</a:t>
            </a:r>
          </a:p>
          <a:p>
            <a:pPr>
              <a:buNone/>
            </a:pPr>
            <a:r>
              <a:rPr lang="en-US" sz="1600">
                <a:solidFill>
                  <a:schemeClr val="tx1"/>
                </a:solidFill>
                <a:latin typeface="Arial"/>
                <a:cs typeface="Arial"/>
              </a:rPr>
              <a:t>   e) Or at school activities or sanctioned events</a:t>
            </a:r>
          </a:p>
          <a:p>
            <a:pPr>
              <a:buNone/>
            </a:pPr>
            <a:r>
              <a:rPr lang="en-US" sz="1600">
                <a:solidFill>
                  <a:schemeClr val="tx1"/>
                </a:solidFill>
                <a:latin typeface="Arial"/>
                <a:cs typeface="Arial"/>
              </a:rPr>
              <a:t>A third instance of bullying in a school year would require that the student be assigned to an alternative educational setting. However, the principal or other appropriate designee may recommend the Alteranative Center or suspension, in her descretion prior to the third offense.</a:t>
            </a:r>
          </a:p>
          <a:p>
            <a:pPr>
              <a:buFont typeface="Arial" panose="05040102010807070707" pitchFamily="18" charset="2"/>
              <a:buChar char="•"/>
            </a:pPr>
            <a:r>
              <a:rPr lang="en-US" sz="1600">
                <a:solidFill>
                  <a:schemeClr val="tx1"/>
                </a:solidFill>
                <a:latin typeface="Arial"/>
                <a:cs typeface="Arial"/>
              </a:rPr>
              <a:t>For PRE-K-5 REFER TO RULES 23 AND 24(RCBOE CODE OF CONDUCT) </a:t>
            </a:r>
          </a:p>
          <a:p>
            <a:pPr marL="0" indent="0">
              <a:buNone/>
            </a:pPr>
            <a:endParaRPr lang="en-US"/>
          </a:p>
        </p:txBody>
      </p:sp>
    </p:spTree>
    <p:extLst>
      <p:ext uri="{BB962C8B-B14F-4D97-AF65-F5344CB8AC3E}">
        <p14:creationId xmlns:p14="http://schemas.microsoft.com/office/powerpoint/2010/main" val="154239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8D63-519B-B371-4F2B-B3ADE408DC7A}"/>
              </a:ext>
            </a:extLst>
          </p:cNvPr>
          <p:cNvSpPr>
            <a:spLocks noGrp="1"/>
          </p:cNvSpPr>
          <p:nvPr>
            <p:ph type="title"/>
          </p:nvPr>
        </p:nvSpPr>
        <p:spPr>
          <a:xfrm>
            <a:off x="1410403" y="624110"/>
            <a:ext cx="6589199" cy="1280890"/>
          </a:xfrm>
        </p:spPr>
        <p:txBody>
          <a:bodyPr/>
          <a:lstStyle/>
          <a:p>
            <a:r>
              <a:rPr lang="en-US" sz="3200" b="1" dirty="0">
                <a:solidFill>
                  <a:schemeClr val="tx1"/>
                </a:solidFill>
                <a:latin typeface="Calibri"/>
                <a:cs typeface="Calibri"/>
              </a:rPr>
              <a:t>Bullying: No Bullying. It’s the Law</a:t>
            </a:r>
            <a:endParaRPr lang="en-US" b="1" dirty="0">
              <a:solidFill>
                <a:schemeClr val="tx1"/>
              </a:solidFill>
            </a:endParaRPr>
          </a:p>
        </p:txBody>
      </p:sp>
      <p:sp>
        <p:nvSpPr>
          <p:cNvPr id="4" name="TextBox 3">
            <a:extLst>
              <a:ext uri="{FF2B5EF4-FFF2-40B4-BE49-F238E27FC236}">
                <a16:creationId xmlns:a16="http://schemas.microsoft.com/office/drawing/2014/main" id="{F1904FD9-068A-F9E9-3BAA-E5B1CC96EC1B}"/>
              </a:ext>
            </a:extLst>
          </p:cNvPr>
          <p:cNvSpPr txBox="1"/>
          <p:nvPr/>
        </p:nvSpPr>
        <p:spPr>
          <a:xfrm>
            <a:off x="1114163" y="1415641"/>
            <a:ext cx="7177828" cy="42780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Wingdings 2"/>
                <a:cs typeface="Arial"/>
                <a:sym typeface="Wingdings 2"/>
              </a:rPr>
              <a:t></a:t>
            </a:r>
            <a:r>
              <a:rPr lang="en-US" sz="1600">
                <a:latin typeface="Arial"/>
                <a:cs typeface="Calibri"/>
              </a:rPr>
              <a:t>A third instance of bullying in a school year would require that the student be assigned to an alternative educational setting. However, the principal or other appropriate designee may recommend the Alternative Center or suspension, in her discretion prior to the third offense.</a:t>
            </a:r>
            <a:endParaRPr lang="en-US" sz="1600">
              <a:latin typeface="Arial"/>
            </a:endParaRPr>
          </a:p>
          <a:p>
            <a:endParaRPr lang="en-US" sz="1600">
              <a:latin typeface="Arial"/>
              <a:cs typeface="Arial"/>
            </a:endParaRPr>
          </a:p>
          <a:p>
            <a:r>
              <a:rPr lang="en-US" sz="1600">
                <a:latin typeface="Arial"/>
                <a:cs typeface="Arial"/>
              </a:rPr>
              <a:t></a:t>
            </a:r>
            <a:r>
              <a:rPr lang="en-US" sz="1600">
                <a:latin typeface="Arial"/>
                <a:cs typeface="Calibri"/>
              </a:rPr>
              <a:t>*FOR PRE-K – 5 REFER TO RULES 23 AND 24 (RCBOE CODE OF CONDUCT)</a:t>
            </a:r>
            <a:endParaRPr lang="en-US" sz="1600">
              <a:latin typeface="Arial"/>
            </a:endParaRPr>
          </a:p>
          <a:p>
            <a:r>
              <a:rPr lang="en-US" sz="1600">
                <a:latin typeface="Arial"/>
                <a:cs typeface="Arial"/>
              </a:rPr>
              <a:t>.</a:t>
            </a:r>
            <a:r>
              <a:rPr lang="en-US" sz="1600">
                <a:latin typeface="Arial"/>
                <a:cs typeface="Calibri"/>
              </a:rPr>
              <a:t>*FOR 6 -12 DISCIPLINE OPTIONS, REFER TO RULES 23, 24, &amp;amp;27 (RCBOE CODE OF CONDUCT)</a:t>
            </a:r>
            <a:endParaRPr lang="en-US" sz="1600">
              <a:latin typeface="Arial"/>
            </a:endParaRPr>
          </a:p>
          <a:p>
            <a:endParaRPr lang="en-US" sz="1600">
              <a:latin typeface="Arial"/>
              <a:cs typeface="Calibri"/>
            </a:endParaRPr>
          </a:p>
          <a:p>
            <a:r>
              <a:rPr lang="en-US" sz="1600">
                <a:latin typeface="Arial"/>
                <a:cs typeface="Calibri"/>
              </a:rPr>
              <a:t>Code of Discipline for Freedom Park School</a:t>
            </a:r>
            <a:endParaRPr lang="en-US" sz="1600">
              <a:latin typeface="Arial"/>
            </a:endParaRPr>
          </a:p>
          <a:p>
            <a:r>
              <a:rPr lang="en-US" sz="1600">
                <a:latin typeface="Arial"/>
                <a:cs typeface="Arial"/>
              </a:rPr>
              <a:t></a:t>
            </a:r>
            <a:r>
              <a:rPr lang="en-US" sz="1600">
                <a:latin typeface="Arial"/>
                <a:cs typeface="Calibri"/>
              </a:rPr>
              <a:t>Students are expected to display admirable Character Traits at all times. They are representative of their family, school and community.</a:t>
            </a:r>
            <a:endParaRPr lang="en-US" sz="1600">
              <a:latin typeface="Arial"/>
            </a:endParaRPr>
          </a:p>
          <a:p>
            <a:endParaRPr lang="en-US" sz="1600">
              <a:latin typeface="Arial"/>
              <a:cs typeface="Calibri"/>
            </a:endParaRPr>
          </a:p>
          <a:p>
            <a:r>
              <a:rPr lang="en-US" sz="1600">
                <a:latin typeface="Arial"/>
                <a:cs typeface="Calibri"/>
              </a:rPr>
              <a:t> At FPS we have always maintained a respectful environment for staff and students.</a:t>
            </a:r>
            <a:endParaRPr lang="en-US" sz="1600">
              <a:latin typeface="Arial"/>
            </a:endParaRPr>
          </a:p>
          <a:p>
            <a:pPr algn="l"/>
            <a:endParaRPr lang="en-US" sz="1600"/>
          </a:p>
        </p:txBody>
      </p:sp>
    </p:spTree>
    <p:extLst>
      <p:ext uri="{BB962C8B-B14F-4D97-AF65-F5344CB8AC3E}">
        <p14:creationId xmlns:p14="http://schemas.microsoft.com/office/powerpoint/2010/main" val="2719091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3969" y="395510"/>
            <a:ext cx="5237807" cy="1306149"/>
          </a:xfrm>
        </p:spPr>
        <p:txBody>
          <a:bodyPr/>
          <a:lstStyle/>
          <a:p>
            <a:r>
              <a:rPr lang="en-US" b="1" u="sng"/>
              <a:t>Title I</a:t>
            </a:r>
            <a:br>
              <a:rPr lang="en-US"/>
            </a:br>
            <a:endParaRPr lang="en-US"/>
          </a:p>
        </p:txBody>
      </p:sp>
      <p:sp>
        <p:nvSpPr>
          <p:cNvPr id="3" name="Content Placeholder 2"/>
          <p:cNvSpPr>
            <a:spLocks noGrp="1"/>
          </p:cNvSpPr>
          <p:nvPr>
            <p:ph idx="1"/>
          </p:nvPr>
        </p:nvSpPr>
        <p:spPr>
          <a:xfrm>
            <a:off x="274320" y="969894"/>
            <a:ext cx="8435340" cy="5820543"/>
          </a:xfrm>
        </p:spPr>
        <p:txBody>
          <a:bodyPr/>
          <a:lstStyle/>
          <a:p>
            <a:r>
              <a:rPr lang="en-US" sz="2400" dirty="0">
                <a:latin typeface="Arial"/>
                <a:cs typeface="Arial"/>
              </a:rPr>
              <a:t>Freedom Park School is a Title I school. This means we are provided financial assistance through "Every Student Succeeds Act, Part A". Its overall purpose is to ensure that all students have a fair and equal opportunity to obtain a high-quality education and reach, at a minimum, proficiency on state assessments (i.e. GA Milestones, End-of-Course, etc.), as well as involve parents in their child's education.</a:t>
            </a:r>
            <a:endParaRPr lang="en-US" sz="2400" dirty="0">
              <a:latin typeface="Arial"/>
            </a:endParaRPr>
          </a:p>
          <a:p>
            <a:r>
              <a:rPr lang="en-US" sz="2400" dirty="0">
                <a:latin typeface="Arial"/>
                <a:cs typeface="Arial"/>
              </a:rPr>
              <a:t>There will be an upcoming Title I Annual Parent Meeting which will outline parent involvement opportunities - you will be sent meeting information via FPS's ClassDojo account as available.</a:t>
            </a:r>
            <a:endParaRPr lang="en-US" sz="2400" dirty="0">
              <a:latin typeface="Arial"/>
            </a:endParaRPr>
          </a:p>
          <a:p>
            <a:r>
              <a:rPr lang="en-US" sz="2400" dirty="0">
                <a:latin typeface="Arial"/>
                <a:cs typeface="Arial"/>
              </a:rPr>
              <a:t>If you have any questions, contact the FPS Title I Parent Facilitator: </a:t>
            </a:r>
            <a:r>
              <a:rPr lang="en-US" sz="2400" dirty="0" err="1">
                <a:latin typeface="Arial"/>
                <a:cs typeface="Arial"/>
              </a:rPr>
              <a:t>Ms</a:t>
            </a:r>
            <a:r>
              <a:rPr lang="en-US" sz="2400" dirty="0">
                <a:latin typeface="Arial"/>
                <a:cs typeface="Arial"/>
              </a:rPr>
              <a:t> Parks, parksjo@boe.richmond.k12.ga.us</a:t>
            </a:r>
            <a:endParaRPr lang="en-US" dirty="0"/>
          </a:p>
          <a:p>
            <a:pPr marL="0" indent="0">
              <a:buNone/>
            </a:pPr>
            <a:endParaRPr lang="en-US" sz="2400">
              <a:latin typeface="Century Gothic"/>
              <a:cs typeface="Arial"/>
            </a:endParaRPr>
          </a:p>
        </p:txBody>
      </p:sp>
    </p:spTree>
    <p:extLst>
      <p:ext uri="{BB962C8B-B14F-4D97-AF65-F5344CB8AC3E}">
        <p14:creationId xmlns:p14="http://schemas.microsoft.com/office/powerpoint/2010/main" val="3934942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AD1CBB56-001E-4239-BF2F-E1B3DBEFB216}"/>
              </a:ext>
            </a:extLst>
          </p:cNvPr>
          <p:cNvSpPr>
            <a:spLocks noGrp="1"/>
          </p:cNvSpPr>
          <p:nvPr>
            <p:ph idx="4294967295"/>
          </p:nvPr>
        </p:nvSpPr>
        <p:spPr>
          <a:xfrm>
            <a:off x="497457" y="1210574"/>
            <a:ext cx="8574656" cy="4525963"/>
          </a:xfrm>
        </p:spPr>
        <p:txBody>
          <a:bodyPr/>
          <a:lstStyle/>
          <a:p>
            <a:pPr marL="0" indent="0" algn="ctr">
              <a:buNone/>
            </a:pPr>
            <a:r>
              <a:rPr lang="en-US" altLang="en-US" sz="4800" b="1">
                <a:latin typeface="Arial"/>
                <a:cs typeface="Arial"/>
              </a:rPr>
              <a:t>Thank you so much for </a:t>
            </a:r>
            <a:endParaRPr lang="en-US" altLang="en-US" sz="4800" b="1">
              <a:latin typeface="Arial" panose="020B0604020202020204" pitchFamily="34" charset="0"/>
              <a:cs typeface="Arial" panose="020B0604020202020204" pitchFamily="34" charset="0"/>
            </a:endParaRPr>
          </a:p>
          <a:p>
            <a:pPr marL="0" indent="0" algn="ctr">
              <a:buNone/>
            </a:pPr>
            <a:r>
              <a:rPr lang="en-US" altLang="en-US" sz="4800" b="1">
                <a:latin typeface="Arial"/>
                <a:cs typeface="Arial"/>
              </a:rPr>
              <a:t>attending our</a:t>
            </a:r>
          </a:p>
          <a:p>
            <a:pPr marL="0" indent="0" algn="ctr">
              <a:buNone/>
            </a:pPr>
            <a:r>
              <a:rPr lang="en-US" altLang="en-US" sz="4800" b="1">
                <a:latin typeface="Arial"/>
                <a:cs typeface="Arial"/>
              </a:rPr>
              <a:t>2023-2024 </a:t>
            </a:r>
            <a:endParaRPr lang="en-US">
              <a:latin typeface="Century Gothic" panose="020B0502020202020204"/>
              <a:cs typeface="Arial"/>
            </a:endParaRPr>
          </a:p>
          <a:p>
            <a:pPr marL="0" indent="0" algn="ctr">
              <a:buNone/>
            </a:pPr>
            <a:r>
              <a:rPr lang="en-US" altLang="en-US" sz="4800" b="1">
                <a:latin typeface="Arial"/>
                <a:cs typeface="Arial"/>
              </a:rPr>
              <a:t>Open House!</a:t>
            </a:r>
            <a:endParaRPr lang="en-US"/>
          </a:p>
          <a:p>
            <a:pPr marL="0" indent="0" algn="ctr">
              <a:buFont typeface="Arial" panose="020B0604020202020204" pitchFamily="34" charset="0"/>
              <a:buNone/>
            </a:pPr>
            <a:endParaRPr lang="en-US" altLang="en-US" sz="4800" b="1">
              <a:latin typeface="Arial" panose="020B0604020202020204" pitchFamily="34" charset="0"/>
              <a:cs typeface="Arial" panose="020B0604020202020204" pitchFamily="34" charset="0"/>
            </a:endParaRPr>
          </a:p>
          <a:p>
            <a:pPr marL="0" indent="0" algn="ctr">
              <a:buNone/>
            </a:pPr>
            <a:r>
              <a:rPr lang="en-US" altLang="en-US" sz="4800" b="1">
                <a:latin typeface="Arial"/>
                <a:cs typeface="Arial"/>
              </a:rPr>
              <a:t>Questions? </a:t>
            </a:r>
            <a:endParaRPr lang="en-US" altLang="en-US" sz="4800" b="1">
              <a:latin typeface="Arial" panose="020B0604020202020204" pitchFamily="34" charset="0"/>
              <a:cs typeface="Arial" panose="020B0604020202020204" pitchFamily="34" charset="0"/>
            </a:endParaRPr>
          </a:p>
        </p:txBody>
      </p:sp>
    </p:spTree>
  </p:cSld>
  <p:clrMapOvr>
    <a:masterClrMapping/>
  </p:clrMapOvr>
  <p:transition advTm="10000">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523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53BCD4E-50C8-4464-90AB-21F0B38DE259}"/>
              </a:ext>
            </a:extLst>
          </p:cNvPr>
          <p:cNvSpPr>
            <a:spLocks noGrp="1"/>
          </p:cNvSpPr>
          <p:nvPr>
            <p:ph type="title"/>
          </p:nvPr>
        </p:nvSpPr>
        <p:spPr>
          <a:xfrm>
            <a:off x="1484038" y="513161"/>
            <a:ext cx="6589712" cy="1281112"/>
          </a:xfrm>
        </p:spPr>
        <p:txBody>
          <a:bodyPr/>
          <a:lstStyle/>
          <a:p>
            <a:r>
              <a:rPr lang="en-US" altLang="en-US" b="1" u="sng" dirty="0">
                <a:latin typeface="Arial"/>
                <a:cs typeface="Arial"/>
              </a:rPr>
              <a:t>Agenda</a:t>
            </a:r>
          </a:p>
        </p:txBody>
      </p:sp>
      <p:sp>
        <p:nvSpPr>
          <p:cNvPr id="3075" name="Content Placeholder 2">
            <a:extLst>
              <a:ext uri="{FF2B5EF4-FFF2-40B4-BE49-F238E27FC236}">
                <a16:creationId xmlns:a16="http://schemas.microsoft.com/office/drawing/2014/main" id="{4B20D0AB-E5E7-4FBB-AEA2-47F2ED90F677}"/>
              </a:ext>
            </a:extLst>
          </p:cNvPr>
          <p:cNvSpPr>
            <a:spLocks noGrp="1"/>
          </p:cNvSpPr>
          <p:nvPr>
            <p:ph idx="1"/>
          </p:nvPr>
        </p:nvSpPr>
        <p:spPr>
          <a:xfrm>
            <a:off x="343619" y="1270958"/>
            <a:ext cx="8686800" cy="4906963"/>
          </a:xfrm>
        </p:spPr>
        <p:txBody>
          <a:bodyPr vert="horz" wrap="square" lIns="91440" tIns="45720" rIns="91440" bIns="45720" numCol="1" rtlCol="0" anchor="t" anchorCtr="0" compatLnSpc="1">
            <a:prstTxWarp prst="textNoShape">
              <a:avLst/>
            </a:prstTxWarp>
            <a:noAutofit/>
          </a:bodyPr>
          <a:lstStyle/>
          <a:p>
            <a:pPr fontAlgn="auto">
              <a:spcAft>
                <a:spcPts val="0"/>
              </a:spcAft>
              <a:buFont typeface="Wingdings 3" charset="2"/>
              <a:buChar char=""/>
              <a:defRPr/>
            </a:pPr>
            <a:r>
              <a:rPr lang="en-US" altLang="en-US" sz="3200" dirty="0">
                <a:solidFill>
                  <a:schemeClr val="tx1">
                    <a:lumMod val="75000"/>
                    <a:lumOff val="25000"/>
                  </a:schemeClr>
                </a:solidFill>
                <a:latin typeface="Arial"/>
                <a:cs typeface="Arial"/>
              </a:rPr>
              <a:t>Introduction</a:t>
            </a:r>
            <a:endParaRPr lang="en-US" altLang="en-US" sz="3200" dirty="0">
              <a:solidFill>
                <a:schemeClr val="tx1">
                  <a:lumMod val="75000"/>
                  <a:lumOff val="25000"/>
                </a:schemeClr>
              </a:solidFill>
              <a:latin typeface="Arial"/>
              <a:ea typeface="+mn-lt"/>
              <a:cs typeface="+mn-lt"/>
            </a:endParaRPr>
          </a:p>
          <a:p>
            <a:pPr>
              <a:spcAft>
                <a:spcPts val="0"/>
              </a:spcAft>
              <a:buFont typeface="Wingdings 3" charset="2"/>
              <a:buChar char=""/>
              <a:defRPr/>
            </a:pPr>
            <a:r>
              <a:rPr lang="en-US" altLang="en-US" sz="3200" dirty="0">
                <a:solidFill>
                  <a:schemeClr val="tx1">
                    <a:lumMod val="75000"/>
                    <a:lumOff val="25000"/>
                  </a:schemeClr>
                </a:solidFill>
                <a:latin typeface="Arial"/>
                <a:cs typeface="Arial"/>
              </a:rPr>
              <a:t>Attendance/Tardy Policies</a:t>
            </a:r>
          </a:p>
          <a:p>
            <a:pPr>
              <a:spcAft>
                <a:spcPts val="0"/>
              </a:spcAft>
              <a:buFont typeface="Wingdings 3" charset="2"/>
              <a:buChar char=""/>
              <a:defRPr/>
            </a:pPr>
            <a:r>
              <a:rPr lang="en-US" altLang="en-US" sz="3200" dirty="0">
                <a:solidFill>
                  <a:schemeClr val="tx1">
                    <a:lumMod val="75000"/>
                    <a:lumOff val="25000"/>
                  </a:schemeClr>
                </a:solidFill>
                <a:latin typeface="Arial"/>
                <a:cs typeface="Arial"/>
              </a:rPr>
              <a:t>Supplies</a:t>
            </a:r>
            <a:endParaRPr lang="en-US" sz="800" dirty="0">
              <a:solidFill>
                <a:schemeClr val="tx1">
                  <a:lumMod val="75000"/>
                  <a:lumOff val="25000"/>
                </a:schemeClr>
              </a:solidFill>
              <a:latin typeface="Century Gothic"/>
              <a:cs typeface="Arial"/>
            </a:endParaRPr>
          </a:p>
          <a:p>
            <a:pPr>
              <a:spcAft>
                <a:spcPts val="0"/>
              </a:spcAft>
              <a:buFont typeface="Wingdings 3" charset="2"/>
              <a:buChar char=""/>
              <a:defRPr/>
            </a:pPr>
            <a:r>
              <a:rPr lang="en-US" altLang="en-US" sz="3200" dirty="0">
                <a:solidFill>
                  <a:schemeClr val="tx1">
                    <a:lumMod val="75000"/>
                    <a:lumOff val="25000"/>
                  </a:schemeClr>
                </a:solidFill>
                <a:latin typeface="Arial"/>
                <a:cs typeface="Arial"/>
              </a:rPr>
              <a:t>MOOSE Notebook</a:t>
            </a:r>
          </a:p>
          <a:p>
            <a:pPr fontAlgn="auto">
              <a:spcAft>
                <a:spcPts val="0"/>
              </a:spcAft>
              <a:buFont typeface="Wingdings 3" charset="2"/>
              <a:buChar char=""/>
              <a:defRPr/>
            </a:pPr>
            <a:r>
              <a:rPr lang="en-US" sz="3200" dirty="0">
                <a:solidFill>
                  <a:schemeClr val="tx1">
                    <a:lumMod val="75000"/>
                    <a:lumOff val="25000"/>
                  </a:schemeClr>
                </a:solidFill>
                <a:latin typeface="Arial"/>
                <a:cs typeface="Arial"/>
              </a:rPr>
              <a:t>Communications</a:t>
            </a:r>
          </a:p>
          <a:p>
            <a:pPr>
              <a:spcAft>
                <a:spcPts val="0"/>
              </a:spcAft>
              <a:buFont typeface="Wingdings 3" charset="2"/>
              <a:buChar char=""/>
              <a:defRPr/>
            </a:pPr>
            <a:r>
              <a:rPr lang="en-US" sz="3200" dirty="0">
                <a:solidFill>
                  <a:schemeClr val="tx1">
                    <a:lumMod val="75000"/>
                    <a:lumOff val="25000"/>
                  </a:schemeClr>
                </a:solidFill>
                <a:latin typeface="Arial"/>
                <a:ea typeface="+mn-lt"/>
                <a:cs typeface="Arial"/>
              </a:rPr>
              <a:t>Launchpad</a:t>
            </a:r>
          </a:p>
          <a:p>
            <a:pPr fontAlgn="auto">
              <a:spcAft>
                <a:spcPts val="0"/>
              </a:spcAft>
              <a:buFont typeface="Wingdings 3" charset="2"/>
              <a:buChar char=""/>
              <a:defRPr/>
            </a:pPr>
            <a:r>
              <a:rPr lang="en-US" sz="3200" dirty="0">
                <a:latin typeface="Arial"/>
                <a:ea typeface="+mn-lt"/>
                <a:cs typeface="+mn-lt"/>
              </a:rPr>
              <a:t>2023-2024 County Updates</a:t>
            </a:r>
          </a:p>
          <a:p>
            <a:pPr>
              <a:spcAft>
                <a:spcPts val="0"/>
              </a:spcAft>
              <a:buFont typeface="Wingdings 3" charset="2"/>
              <a:buChar char=""/>
              <a:defRPr/>
            </a:pPr>
            <a:r>
              <a:rPr lang="en-US" altLang="en-US" sz="3200" dirty="0" err="1">
                <a:solidFill>
                  <a:schemeClr val="tx1">
                    <a:lumMod val="75000"/>
                    <a:lumOff val="25000"/>
                  </a:schemeClr>
                </a:solidFill>
                <a:latin typeface="Arial"/>
                <a:cs typeface="Arial"/>
              </a:rPr>
              <a:t>i</a:t>
            </a:r>
            <a:r>
              <a:rPr lang="en-US" altLang="en-US" sz="3200" dirty="0">
                <a:solidFill>
                  <a:schemeClr val="tx1">
                    <a:lumMod val="75000"/>
                    <a:lumOff val="25000"/>
                  </a:schemeClr>
                </a:solidFill>
                <a:latin typeface="Arial"/>
                <a:cs typeface="Arial"/>
              </a:rPr>
              <a:t>-Ready lessons</a:t>
            </a:r>
            <a:endParaRPr lang="en-US" sz="3200" dirty="0">
              <a:solidFill>
                <a:schemeClr val="tx1">
                  <a:lumMod val="75000"/>
                  <a:lumOff val="25000"/>
                </a:schemeClr>
              </a:solidFill>
              <a:latin typeface="Arial"/>
              <a:cs typeface="Arial"/>
            </a:endParaRPr>
          </a:p>
          <a:p>
            <a:pPr fontAlgn="auto">
              <a:spcAft>
                <a:spcPts val="0"/>
              </a:spcAft>
              <a:buFont typeface="Wingdings 3" charset="2"/>
              <a:buChar char=""/>
              <a:defRPr/>
            </a:pPr>
            <a:r>
              <a:rPr lang="en-US" altLang="en-US" sz="3200" dirty="0">
                <a:solidFill>
                  <a:schemeClr val="tx1">
                    <a:lumMod val="75000"/>
                    <a:lumOff val="25000"/>
                  </a:schemeClr>
                </a:solidFill>
                <a:latin typeface="Arial"/>
                <a:cs typeface="Arial"/>
              </a:rPr>
              <a:t>Technology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30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2754D78-4A4B-4C81-804E-C83A071E4E1A}"/>
              </a:ext>
            </a:extLst>
          </p:cNvPr>
          <p:cNvSpPr>
            <a:spLocks noGrp="1"/>
          </p:cNvSpPr>
          <p:nvPr>
            <p:ph type="title"/>
          </p:nvPr>
        </p:nvSpPr>
        <p:spPr>
          <a:xfrm>
            <a:off x="1944688" y="623888"/>
            <a:ext cx="6589712" cy="1281112"/>
          </a:xfrm>
        </p:spPr>
        <p:txBody>
          <a:bodyPr/>
          <a:lstStyle/>
          <a:p>
            <a:r>
              <a:rPr lang="en-US" altLang="en-US" b="1" u="sng">
                <a:latin typeface="Arial"/>
                <a:cs typeface="Arial"/>
              </a:rPr>
              <a:t>Administrators</a:t>
            </a:r>
            <a:endParaRPr lang="en-US" altLang="en-US" b="1" u="sng">
              <a:latin typeface="Arial" panose="020B0604020202020204" pitchFamily="34" charset="0"/>
              <a:cs typeface="Arial" panose="020B0604020202020204" pitchFamily="34" charset="0"/>
            </a:endParaRPr>
          </a:p>
        </p:txBody>
      </p:sp>
      <p:sp>
        <p:nvSpPr>
          <p:cNvPr id="4099" name="Content Placeholder 2">
            <a:extLst>
              <a:ext uri="{FF2B5EF4-FFF2-40B4-BE49-F238E27FC236}">
                <a16:creationId xmlns:a16="http://schemas.microsoft.com/office/drawing/2014/main" id="{40FFAFC2-6A8A-42EB-B14F-0979A68D5531}"/>
              </a:ext>
            </a:extLst>
          </p:cNvPr>
          <p:cNvSpPr>
            <a:spLocks noGrp="1"/>
          </p:cNvSpPr>
          <p:nvPr>
            <p:ph idx="1"/>
          </p:nvPr>
        </p:nvSpPr>
        <p:spPr>
          <a:xfrm>
            <a:off x="1943100" y="1812131"/>
            <a:ext cx="6591300" cy="3778250"/>
          </a:xfrm>
        </p:spPr>
        <p:txBody>
          <a:bodyPr vert="horz" wrap="square" lIns="91440" tIns="45720" rIns="91440" bIns="45720" numCol="1" rtlCol="0" anchor="t" anchorCtr="0" compatLnSpc="1">
            <a:prstTxWarp prst="textNoShape">
              <a:avLst/>
            </a:prstTxWarp>
            <a:noAutofit/>
          </a:bodyPr>
          <a:lstStyle/>
          <a:p>
            <a:pPr fontAlgn="auto">
              <a:spcAft>
                <a:spcPts val="0"/>
              </a:spcAft>
              <a:buFont typeface="Wingdings 3" charset="2"/>
              <a:buChar char=""/>
              <a:defRPr/>
            </a:pPr>
            <a:r>
              <a:rPr lang="en-US" sz="2400" dirty="0">
                <a:solidFill>
                  <a:schemeClr val="tx1">
                    <a:lumMod val="75000"/>
                    <a:lumOff val="25000"/>
                  </a:schemeClr>
                </a:solidFill>
              </a:rPr>
              <a:t>Principal – Dr Singh</a:t>
            </a:r>
          </a:p>
          <a:p>
            <a:pPr fontAlgn="auto">
              <a:spcAft>
                <a:spcPts val="0"/>
              </a:spcAft>
              <a:buFont typeface="Wingdings 3" charset="2"/>
              <a:buChar char=""/>
              <a:defRPr/>
            </a:pPr>
            <a:r>
              <a:rPr lang="en-US" sz="2400" u="sng" dirty="0">
                <a:solidFill>
                  <a:schemeClr val="tx1">
                    <a:lumMod val="75000"/>
                    <a:lumOff val="25000"/>
                  </a:schemeClr>
                </a:solidFill>
                <a:hlinkClick r:id="rId2">
                  <a:extLst>
                    <a:ext uri="{A12FA001-AC4F-418D-AE19-62706E023703}">
                      <ahyp:hlinkClr xmlns:ahyp="http://schemas.microsoft.com/office/drawing/2018/hyperlinkcolor" val="tx"/>
                    </a:ext>
                  </a:extLst>
                </a:hlinkClick>
              </a:rPr>
              <a:t>singhti@richmond.k12.ga.us</a:t>
            </a:r>
            <a:endParaRPr lang="en-US" sz="2400" u="sng">
              <a:solidFill>
                <a:schemeClr val="tx1">
                  <a:lumMod val="75000"/>
                  <a:lumOff val="25000"/>
                </a:schemeClr>
              </a:solidFill>
            </a:endParaRPr>
          </a:p>
          <a:p>
            <a:pPr marL="0" indent="0" fontAlgn="auto">
              <a:spcAft>
                <a:spcPts val="0"/>
              </a:spcAft>
              <a:buFont typeface="Wingdings 3" charset="2"/>
              <a:buNone/>
              <a:defRPr/>
            </a:pPr>
            <a:endParaRPr lang="en-US" sz="2400" dirty="0">
              <a:solidFill>
                <a:schemeClr val="tx1">
                  <a:lumMod val="75000"/>
                  <a:lumOff val="25000"/>
                </a:schemeClr>
              </a:solidFill>
            </a:endParaRPr>
          </a:p>
          <a:p>
            <a:pPr>
              <a:spcAft>
                <a:spcPts val="0"/>
              </a:spcAft>
              <a:buFont typeface="Wingdings 3" charset="2"/>
              <a:buChar char=""/>
              <a:defRPr/>
            </a:pPr>
            <a:r>
              <a:rPr lang="en-US" sz="2400" dirty="0">
                <a:solidFill>
                  <a:schemeClr val="tx1">
                    <a:lumMod val="75000"/>
                    <a:lumOff val="25000"/>
                  </a:schemeClr>
                </a:solidFill>
              </a:rPr>
              <a:t>Assistant Principal – </a:t>
            </a:r>
            <a:r>
              <a:rPr lang="en-US" sz="2400" err="1">
                <a:solidFill>
                  <a:schemeClr val="tx1">
                    <a:lumMod val="75000"/>
                    <a:lumOff val="25000"/>
                  </a:schemeClr>
                </a:solidFill>
              </a:rPr>
              <a:t>Ms</a:t>
            </a:r>
            <a:r>
              <a:rPr lang="en-US" sz="2400" dirty="0">
                <a:solidFill>
                  <a:schemeClr val="tx1">
                    <a:lumMod val="75000"/>
                    <a:lumOff val="25000"/>
                  </a:schemeClr>
                </a:solidFill>
              </a:rPr>
              <a:t> Darville</a:t>
            </a:r>
            <a:endParaRPr lang="en-US" sz="2400" u="sng">
              <a:solidFill>
                <a:schemeClr val="tx1">
                  <a:lumMod val="75000"/>
                  <a:lumOff val="25000"/>
                </a:schemeClr>
              </a:solidFill>
            </a:endParaRPr>
          </a:p>
          <a:p>
            <a:pPr>
              <a:spcAft>
                <a:spcPts val="0"/>
              </a:spcAft>
              <a:buFont typeface="Wingdings 3" charset="2"/>
              <a:buChar char=""/>
              <a:defRPr/>
            </a:pPr>
            <a:r>
              <a:rPr lang="en-US" sz="2400" u="sng" dirty="0">
                <a:solidFill>
                  <a:schemeClr val="tx1">
                    <a:lumMod val="75000"/>
                    <a:lumOff val="25000"/>
                  </a:schemeClr>
                </a:solidFill>
                <a:hlinkClick r:id="rId3">
                  <a:extLst>
                    <a:ext uri="{A12FA001-AC4F-418D-AE19-62706E023703}">
                      <ahyp:hlinkClr xmlns:ahyp="http://schemas.microsoft.com/office/drawing/2018/hyperlinkcolor" val="tx"/>
                    </a:ext>
                  </a:extLst>
                </a:hlinkClick>
              </a:rPr>
              <a:t>darviam@richmond.k12.ga.us</a:t>
            </a:r>
            <a:endParaRPr lang="en-US" sz="2400" u="sng">
              <a:solidFill>
                <a:schemeClr val="tx1">
                  <a:lumMod val="75000"/>
                  <a:lumOff val="25000"/>
                </a:schemeClr>
              </a:solidFill>
            </a:endParaRPr>
          </a:p>
          <a:p>
            <a:pPr fontAlgn="auto">
              <a:spcAft>
                <a:spcPts val="0"/>
              </a:spcAft>
              <a:buFont typeface="Wingdings 3" charset="2"/>
              <a:buChar char=""/>
              <a:defRPr/>
            </a:pPr>
            <a:endParaRPr lang="en-US" sz="2400" dirty="0">
              <a:solidFill>
                <a:schemeClr val="tx1">
                  <a:lumMod val="75000"/>
                  <a:lumOff val="25000"/>
                </a:schemeClr>
              </a:solidFill>
            </a:endParaRPr>
          </a:p>
          <a:p>
            <a:pPr>
              <a:spcAft>
                <a:spcPts val="0"/>
              </a:spcAft>
              <a:buFont typeface="Wingdings 3" charset="2"/>
              <a:buChar char=""/>
              <a:defRPr/>
            </a:pPr>
            <a:r>
              <a:rPr lang="en-US" sz="2400" dirty="0">
                <a:solidFill>
                  <a:schemeClr val="tx1">
                    <a:lumMod val="75000"/>
                    <a:lumOff val="25000"/>
                  </a:schemeClr>
                </a:solidFill>
              </a:rPr>
              <a:t>Assistant Principal – </a:t>
            </a:r>
            <a:r>
              <a:rPr lang="en-US" sz="2400" err="1">
                <a:solidFill>
                  <a:schemeClr val="tx1">
                    <a:lumMod val="75000"/>
                    <a:lumOff val="25000"/>
                  </a:schemeClr>
                </a:solidFill>
              </a:rPr>
              <a:t>Ms</a:t>
            </a:r>
            <a:r>
              <a:rPr lang="en-US" sz="2400" dirty="0">
                <a:solidFill>
                  <a:schemeClr val="tx1">
                    <a:lumMod val="75000"/>
                    <a:lumOff val="25000"/>
                  </a:schemeClr>
                </a:solidFill>
              </a:rPr>
              <a:t> May</a:t>
            </a:r>
          </a:p>
          <a:p>
            <a:pPr fontAlgn="auto">
              <a:spcAft>
                <a:spcPts val="0"/>
              </a:spcAft>
              <a:buFont typeface="Wingdings 3" charset="2"/>
              <a:buChar char=""/>
              <a:defRPr/>
            </a:pPr>
            <a:r>
              <a:rPr lang="en-US" sz="2400" u="sng" dirty="0">
                <a:solidFill>
                  <a:schemeClr val="tx1">
                    <a:lumMod val="75000"/>
                    <a:lumOff val="25000"/>
                  </a:schemeClr>
                </a:solidFill>
                <a:hlinkClick r:id="rId4">
                  <a:extLst>
                    <a:ext uri="{A12FA001-AC4F-418D-AE19-62706E023703}">
                      <ahyp:hlinkClr xmlns:ahyp="http://schemas.microsoft.com/office/drawing/2018/hyperlinkcolor" val="tx"/>
                    </a:ext>
                  </a:extLst>
                </a:hlinkClick>
              </a:rPr>
              <a:t>mayww@richmond.k12.ga.us</a:t>
            </a:r>
            <a:endParaRPr lang="en-US" sz="2400" dirty="0">
              <a:solidFill>
                <a:schemeClr val="tx1">
                  <a:lumMod val="75000"/>
                  <a:lumOff val="25000"/>
                </a:schemeClr>
              </a:solidFill>
            </a:endParaRPr>
          </a:p>
          <a:p>
            <a:pPr marL="0" indent="0" fontAlgn="auto">
              <a:spcAft>
                <a:spcPts val="0"/>
              </a:spcAft>
              <a:buNone/>
              <a:defRPr/>
            </a:pPr>
            <a:endParaRPr lang="en-US" altLang="en-US" sz="2400" dirty="0">
              <a:solidFill>
                <a:schemeClr val="tx1">
                  <a:lumMod val="75000"/>
                  <a:lumOff val="25000"/>
                </a:schemeClr>
              </a:solidFill>
              <a:latin typeface="Arial" panose="020B0604020202020204" pitchFamily="34" charset="0"/>
              <a:cs typeface="Arial" panose="020B0604020202020204" pitchFamily="34" charset="0"/>
            </a:endParaRPr>
          </a:p>
          <a:p>
            <a:pPr fontAlgn="auto">
              <a:spcAft>
                <a:spcPts val="0"/>
              </a:spcAft>
              <a:buFont typeface="Wingdings 3" charset="2"/>
              <a:buChar char=""/>
              <a:defRPr/>
            </a:pPr>
            <a:endParaRPr lang="en-US" altLang="en-US">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2754D78-4A4B-4C81-804E-C83A071E4E1A}"/>
              </a:ext>
            </a:extLst>
          </p:cNvPr>
          <p:cNvSpPr>
            <a:spLocks noGrp="1"/>
          </p:cNvSpPr>
          <p:nvPr>
            <p:ph type="title"/>
          </p:nvPr>
        </p:nvSpPr>
        <p:spPr>
          <a:xfrm>
            <a:off x="1944688" y="623888"/>
            <a:ext cx="6589712" cy="1281112"/>
          </a:xfrm>
        </p:spPr>
        <p:txBody>
          <a:bodyPr/>
          <a:lstStyle/>
          <a:p>
            <a:r>
              <a:rPr lang="en-US" b="1" u="sng">
                <a:latin typeface="Arial"/>
                <a:cs typeface="Arial"/>
              </a:rPr>
              <a:t>Teachers</a:t>
            </a:r>
            <a:endParaRPr lang="en-US"/>
          </a:p>
        </p:txBody>
      </p:sp>
      <p:sp>
        <p:nvSpPr>
          <p:cNvPr id="4099" name="Content Placeholder 2">
            <a:extLst>
              <a:ext uri="{FF2B5EF4-FFF2-40B4-BE49-F238E27FC236}">
                <a16:creationId xmlns:a16="http://schemas.microsoft.com/office/drawing/2014/main" id="{40FFAFC2-6A8A-42EB-B14F-0979A68D5531}"/>
              </a:ext>
            </a:extLst>
          </p:cNvPr>
          <p:cNvSpPr>
            <a:spLocks noGrp="1"/>
          </p:cNvSpPr>
          <p:nvPr>
            <p:ph idx="1"/>
          </p:nvPr>
        </p:nvSpPr>
        <p:spPr>
          <a:xfrm>
            <a:off x="1943100" y="1762125"/>
            <a:ext cx="6591300" cy="3778250"/>
          </a:xfrm>
        </p:spPr>
        <p:txBody>
          <a:bodyPr vert="horz" wrap="square" lIns="91440" tIns="45720" rIns="91440" bIns="45720" numCol="1" rtlCol="0" anchor="t" anchorCtr="0" compatLnSpc="1">
            <a:prstTxWarp prst="textNoShape">
              <a:avLst/>
            </a:prstTxWarp>
            <a:noAutofit/>
          </a:bodyPr>
          <a:lstStyle/>
          <a:p>
            <a:pPr fontAlgn="auto">
              <a:spcAft>
                <a:spcPts val="0"/>
              </a:spcAft>
              <a:buFont typeface="Wingdings 3" charset="2"/>
              <a:buChar char=""/>
              <a:defRPr/>
            </a:pPr>
            <a:r>
              <a:rPr lang="en-US" sz="2400" dirty="0">
                <a:solidFill>
                  <a:schemeClr val="tx1">
                    <a:lumMod val="75000"/>
                    <a:lumOff val="25000"/>
                  </a:schemeClr>
                </a:solidFill>
              </a:rPr>
              <a:t>Ms. Abero: Science and Social Studies </a:t>
            </a:r>
          </a:p>
          <a:p>
            <a:pPr fontAlgn="auto">
              <a:spcAft>
                <a:spcPts val="0"/>
              </a:spcAft>
              <a:buFont typeface="Wingdings 3" charset="2"/>
              <a:buChar char=""/>
              <a:defRPr/>
            </a:pPr>
            <a:r>
              <a:rPr lang="en-US" sz="2400" u="sng" dirty="0">
                <a:solidFill>
                  <a:schemeClr val="tx1">
                    <a:lumMod val="75000"/>
                    <a:lumOff val="25000"/>
                  </a:schemeClr>
                </a:solidFill>
                <a:hlinkClick r:id="rId2">
                  <a:extLst>
                    <a:ext uri="{A12FA001-AC4F-418D-AE19-62706E023703}">
                      <ahyp:hlinkClr xmlns:ahyp="http://schemas.microsoft.com/office/drawing/2018/hyperlinkcolor" val="tx"/>
                    </a:ext>
                  </a:extLst>
                </a:hlinkClick>
              </a:rPr>
              <a:t>aberola@richmond.k12.ga.us</a:t>
            </a:r>
            <a:endParaRPr lang="en-US" sz="2400" u="sng" dirty="0">
              <a:solidFill>
                <a:schemeClr val="tx1">
                  <a:lumMod val="75000"/>
                  <a:lumOff val="25000"/>
                </a:schemeClr>
              </a:solidFill>
            </a:endParaRPr>
          </a:p>
          <a:p>
            <a:pPr marL="0" indent="0" fontAlgn="auto">
              <a:spcAft>
                <a:spcPts val="0"/>
              </a:spcAft>
              <a:buFont typeface="Wingdings 3" charset="2"/>
              <a:buNone/>
              <a:defRPr/>
            </a:pPr>
            <a:endParaRPr lang="en-US" sz="2400" dirty="0">
              <a:solidFill>
                <a:schemeClr val="tx1">
                  <a:lumMod val="75000"/>
                  <a:lumOff val="25000"/>
                </a:schemeClr>
              </a:solidFill>
            </a:endParaRPr>
          </a:p>
          <a:p>
            <a:pPr fontAlgn="auto">
              <a:spcAft>
                <a:spcPts val="0"/>
              </a:spcAft>
              <a:buFont typeface="Wingdings 3" charset="2"/>
              <a:buChar char=""/>
              <a:defRPr/>
            </a:pPr>
            <a:r>
              <a:rPr lang="en-US" sz="2400" dirty="0">
                <a:solidFill>
                  <a:schemeClr val="tx1">
                    <a:lumMod val="75000"/>
                    <a:lumOff val="25000"/>
                  </a:schemeClr>
                </a:solidFill>
              </a:rPr>
              <a:t>Mrs. Bowles: Reading / Writing, Grammar , Spelling,</a:t>
            </a:r>
            <a:endParaRPr lang="en-US" sz="2400" u="sng" dirty="0">
              <a:solidFill>
                <a:schemeClr val="tx1">
                  <a:lumMod val="75000"/>
                  <a:lumOff val="25000"/>
                </a:schemeClr>
              </a:solidFill>
            </a:endParaRPr>
          </a:p>
          <a:p>
            <a:pPr marL="0" indent="0">
              <a:spcAft>
                <a:spcPts val="0"/>
              </a:spcAft>
              <a:buNone/>
              <a:defRPr/>
            </a:pPr>
            <a:r>
              <a:rPr lang="en-US" sz="2400" dirty="0">
                <a:solidFill>
                  <a:schemeClr val="tx1">
                    <a:lumMod val="75000"/>
                    <a:lumOff val="25000"/>
                  </a:schemeClr>
                </a:solidFill>
              </a:rPr>
              <a:t>     and Vocabulary</a:t>
            </a:r>
            <a:endParaRPr lang="en-US" sz="2400" u="sng" dirty="0">
              <a:solidFill>
                <a:schemeClr val="tx1">
                  <a:lumMod val="75000"/>
                  <a:lumOff val="25000"/>
                </a:schemeClr>
              </a:solidFill>
            </a:endParaRPr>
          </a:p>
          <a:p>
            <a:pPr>
              <a:spcAft>
                <a:spcPts val="0"/>
              </a:spcAft>
              <a:buFont typeface="Wingdings 3" charset="2"/>
              <a:buChar char=""/>
              <a:defRPr/>
            </a:pPr>
            <a:r>
              <a:rPr lang="en-US" sz="2400" u="sng" dirty="0">
                <a:solidFill>
                  <a:schemeClr val="tx1">
                    <a:lumMod val="75000"/>
                    <a:lumOff val="25000"/>
                  </a:schemeClr>
                </a:solidFill>
                <a:hlinkClick r:id="rId3">
                  <a:extLst>
                    <a:ext uri="{A12FA001-AC4F-418D-AE19-62706E023703}">
                      <ahyp:hlinkClr xmlns:ahyp="http://schemas.microsoft.com/office/drawing/2018/hyperlinkcolor" val="tx"/>
                    </a:ext>
                  </a:extLst>
                </a:hlinkClick>
              </a:rPr>
              <a:t>Bowleal@richmond.k12.ga.us</a:t>
            </a:r>
            <a:endParaRPr lang="en-US" sz="2400" u="sng" dirty="0">
              <a:solidFill>
                <a:schemeClr val="tx1">
                  <a:lumMod val="75000"/>
                  <a:lumOff val="25000"/>
                </a:schemeClr>
              </a:solidFill>
            </a:endParaRPr>
          </a:p>
          <a:p>
            <a:pPr fontAlgn="auto">
              <a:spcAft>
                <a:spcPts val="0"/>
              </a:spcAft>
              <a:buFont typeface="Wingdings 3" charset="2"/>
              <a:buChar char=""/>
              <a:defRPr/>
            </a:pPr>
            <a:endParaRPr lang="en-US" sz="2400" dirty="0">
              <a:solidFill>
                <a:schemeClr val="tx1">
                  <a:lumMod val="75000"/>
                  <a:lumOff val="25000"/>
                </a:schemeClr>
              </a:solidFill>
            </a:endParaRPr>
          </a:p>
          <a:p>
            <a:pPr fontAlgn="auto">
              <a:spcAft>
                <a:spcPts val="0"/>
              </a:spcAft>
              <a:buFont typeface="Wingdings 3" charset="2"/>
              <a:buChar char=""/>
              <a:defRPr/>
            </a:pPr>
            <a:r>
              <a:rPr lang="en-US" sz="2400" dirty="0">
                <a:solidFill>
                  <a:schemeClr val="tx1">
                    <a:lumMod val="75000"/>
                    <a:lumOff val="25000"/>
                  </a:schemeClr>
                </a:solidFill>
              </a:rPr>
              <a:t>Mrs. Tobias: Mathematics </a:t>
            </a:r>
          </a:p>
          <a:p>
            <a:pPr fontAlgn="auto">
              <a:spcAft>
                <a:spcPts val="0"/>
              </a:spcAft>
              <a:buFont typeface="Wingdings 3" charset="2"/>
              <a:buChar char=""/>
              <a:defRPr/>
            </a:pPr>
            <a:r>
              <a:rPr lang="en-US" sz="2400" u="sng" dirty="0">
                <a:solidFill>
                  <a:schemeClr val="tx1">
                    <a:lumMod val="75000"/>
                    <a:lumOff val="25000"/>
                  </a:schemeClr>
                </a:solidFill>
                <a:hlinkClick r:id="rId4">
                  <a:extLst>
                    <a:ext uri="{A12FA001-AC4F-418D-AE19-62706E023703}">
                      <ahyp:hlinkClr xmlns:ahyp="http://schemas.microsoft.com/office/drawing/2018/hyperlinkcolor" val="tx"/>
                    </a:ext>
                  </a:extLst>
                </a:hlinkClick>
              </a:rPr>
              <a:t>tobiaka@richmond.k12.ga.us</a:t>
            </a:r>
            <a:endParaRPr lang="en-US" sz="2400" dirty="0">
              <a:solidFill>
                <a:schemeClr val="tx1">
                  <a:lumMod val="75000"/>
                  <a:lumOff val="25000"/>
                </a:schemeClr>
              </a:solidFill>
            </a:endParaRPr>
          </a:p>
          <a:p>
            <a:pPr marL="0" indent="0" fontAlgn="auto">
              <a:spcAft>
                <a:spcPts val="0"/>
              </a:spcAft>
              <a:buNone/>
              <a:defRPr/>
            </a:pPr>
            <a:endParaRPr lang="en-US" altLang="en-US" sz="3600">
              <a:solidFill>
                <a:schemeClr val="tx1">
                  <a:lumMod val="75000"/>
                  <a:lumOff val="25000"/>
                </a:schemeClr>
              </a:solidFill>
              <a:latin typeface="Arial" panose="020B0604020202020204" pitchFamily="34" charset="0"/>
              <a:cs typeface="Arial" panose="020B0604020202020204" pitchFamily="34" charset="0"/>
            </a:endParaRPr>
          </a:p>
          <a:p>
            <a:pPr fontAlgn="auto">
              <a:spcAft>
                <a:spcPts val="0"/>
              </a:spcAft>
              <a:buFont typeface="Wingdings 3" charset="2"/>
              <a:buChar char=""/>
              <a:defRPr/>
            </a:pPr>
            <a:endParaRPr lang="en-US" altLang="en-US">
              <a:solidFill>
                <a:schemeClr val="tx1">
                  <a:lumMod val="75000"/>
                  <a:lumOff val="25000"/>
                </a:schemeClr>
              </a:solidFill>
            </a:endParaRPr>
          </a:p>
        </p:txBody>
      </p:sp>
    </p:spTree>
    <p:extLst>
      <p:ext uri="{BB962C8B-B14F-4D97-AF65-F5344CB8AC3E}">
        <p14:creationId xmlns:p14="http://schemas.microsoft.com/office/powerpoint/2010/main" val="207578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731AD92-EB9A-46FC-916F-3E79B3E38066}"/>
              </a:ext>
            </a:extLst>
          </p:cNvPr>
          <p:cNvSpPr>
            <a:spLocks noGrp="1"/>
          </p:cNvSpPr>
          <p:nvPr>
            <p:ph type="title"/>
          </p:nvPr>
        </p:nvSpPr>
        <p:spPr>
          <a:xfrm>
            <a:off x="1535725" y="623888"/>
            <a:ext cx="6589712" cy="1281112"/>
          </a:xfrm>
        </p:spPr>
        <p:txBody>
          <a:bodyPr/>
          <a:lstStyle/>
          <a:p>
            <a:r>
              <a:rPr lang="en-US" altLang="en-US" b="1" u="sng">
                <a:latin typeface="Arial"/>
                <a:cs typeface="Arial"/>
              </a:rPr>
              <a:t>2023-2024 School Year</a:t>
            </a:r>
            <a:endParaRPr lang="en-US" altLang="en-US" b="1" u="sng">
              <a:latin typeface="Arial" panose="020B0604020202020204" pitchFamily="34" charset="0"/>
              <a:cs typeface="Arial" panose="020B0604020202020204" pitchFamily="34" charset="0"/>
            </a:endParaRPr>
          </a:p>
        </p:txBody>
      </p:sp>
      <p:sp>
        <p:nvSpPr>
          <p:cNvPr id="22531" name="Content Placeholder 2">
            <a:extLst>
              <a:ext uri="{FF2B5EF4-FFF2-40B4-BE49-F238E27FC236}">
                <a16:creationId xmlns:a16="http://schemas.microsoft.com/office/drawing/2014/main" id="{4DD3242B-6952-4F9D-97BC-6BA8716DDB1B}"/>
              </a:ext>
            </a:extLst>
          </p:cNvPr>
          <p:cNvSpPr>
            <a:spLocks noGrp="1"/>
          </p:cNvSpPr>
          <p:nvPr>
            <p:ph idx="1"/>
          </p:nvPr>
        </p:nvSpPr>
        <p:spPr>
          <a:xfrm>
            <a:off x="653782" y="1221843"/>
            <a:ext cx="7511450" cy="5144098"/>
          </a:xfrm>
        </p:spPr>
        <p:txBody>
          <a:bodyPr/>
          <a:lstStyle/>
          <a:p>
            <a:r>
              <a:rPr lang="en-US" altLang="en-US" sz="2000">
                <a:latin typeface="Arial"/>
                <a:cs typeface="Arial"/>
              </a:rPr>
              <a:t>START TIME</a:t>
            </a:r>
            <a:endParaRPr lang="en-US" altLang="en-US" sz="2000">
              <a:latin typeface="Arial" panose="020B0604020202020204" pitchFamily="34" charset="0"/>
              <a:cs typeface="Arial" panose="020B0604020202020204" pitchFamily="34" charset="0"/>
            </a:endParaRPr>
          </a:p>
          <a:p>
            <a:pPr lvl="1"/>
            <a:r>
              <a:rPr lang="en-US" altLang="en-US" sz="1800">
                <a:latin typeface="Arial"/>
                <a:cs typeface="Arial"/>
              </a:rPr>
              <a:t>The school day </a:t>
            </a:r>
            <a:r>
              <a:rPr lang="en-US" altLang="en-US" sz="1800" b="1">
                <a:latin typeface="Arial"/>
                <a:cs typeface="Arial"/>
              </a:rPr>
              <a:t>starts at 7:25</a:t>
            </a:r>
            <a:r>
              <a:rPr lang="en-US" altLang="en-US" sz="1800">
                <a:latin typeface="Arial"/>
                <a:cs typeface="Arial"/>
              </a:rPr>
              <a:t> am.  </a:t>
            </a:r>
            <a:endParaRPr lang="en-US" altLang="en-US" sz="1800">
              <a:latin typeface="Arial" panose="020B0604020202020204" pitchFamily="34" charset="0"/>
              <a:cs typeface="Arial" panose="020B0604020202020204" pitchFamily="34" charset="0"/>
            </a:endParaRPr>
          </a:p>
          <a:p>
            <a:pPr lvl="1"/>
            <a:r>
              <a:rPr lang="en-US" altLang="en-US" sz="1800">
                <a:latin typeface="Arial"/>
                <a:cs typeface="Arial"/>
              </a:rPr>
              <a:t>Students may enter the classroom at 7:10 am</a:t>
            </a:r>
          </a:p>
          <a:p>
            <a:r>
              <a:rPr lang="en-US" altLang="en-US" sz="2000">
                <a:latin typeface="Arial"/>
                <a:cs typeface="Arial"/>
              </a:rPr>
              <a:t>SCHOOL NUTRITION</a:t>
            </a:r>
          </a:p>
          <a:p>
            <a:pPr lvl="1"/>
            <a:r>
              <a:rPr lang="en-US" altLang="en-US" sz="2000">
                <a:latin typeface="Arial"/>
                <a:cs typeface="Arial"/>
              </a:rPr>
              <a:t>Breakfast begins at 6:50 am to 7:20</a:t>
            </a:r>
            <a:endParaRPr lang="en-US"/>
          </a:p>
          <a:p>
            <a:pPr lvl="2"/>
            <a:r>
              <a:rPr lang="en-US" altLang="en-US" sz="1800">
                <a:latin typeface="Arial"/>
                <a:cs typeface="Arial"/>
              </a:rPr>
              <a:t>Breakfast is free for all students</a:t>
            </a:r>
          </a:p>
          <a:p>
            <a:pPr lvl="1"/>
            <a:r>
              <a:rPr lang="en-US" altLang="en-US" sz="2000">
                <a:latin typeface="Arial"/>
                <a:cs typeface="Arial"/>
              </a:rPr>
              <a:t>Lunch begins at </a:t>
            </a:r>
            <a:r>
              <a:rPr lang="en-US" altLang="en-US" sz="2000">
                <a:solidFill>
                  <a:schemeClr val="tx1"/>
                </a:solidFill>
                <a:latin typeface="Arial"/>
                <a:cs typeface="Arial"/>
              </a:rPr>
              <a:t>11:30</a:t>
            </a:r>
            <a:r>
              <a:rPr lang="en-US" altLang="en-US" sz="2000">
                <a:latin typeface="Arial"/>
                <a:cs typeface="Arial"/>
              </a:rPr>
              <a:t> am</a:t>
            </a:r>
          </a:p>
          <a:p>
            <a:pPr lvl="2"/>
            <a:r>
              <a:rPr lang="en-US" altLang="en-US" sz="1800">
                <a:highlight>
                  <a:srgbClr val="FFFF00"/>
                </a:highlight>
                <a:latin typeface="Arial"/>
                <a:cs typeface="Arial"/>
              </a:rPr>
              <a:t>L</a:t>
            </a:r>
            <a:r>
              <a:rPr lang="en-US" altLang="en-US" sz="1800">
                <a:solidFill>
                  <a:schemeClr val="tx1">
                    <a:lumMod val="95000"/>
                    <a:lumOff val="5000"/>
                  </a:schemeClr>
                </a:solidFill>
                <a:highlight>
                  <a:srgbClr val="FFFF00"/>
                </a:highlight>
                <a:latin typeface="Arial"/>
                <a:cs typeface="Arial"/>
              </a:rPr>
              <a:t>unch is NOT free for all students.  Please pay for lunches @Myschoolbucks.com  </a:t>
            </a:r>
            <a:r>
              <a:rPr lang="en-US" altLang="en-US" sz="1800">
                <a:solidFill>
                  <a:schemeClr val="tx1">
                    <a:lumMod val="95000"/>
                    <a:lumOff val="5000"/>
                  </a:schemeClr>
                </a:solidFill>
                <a:latin typeface="Arial"/>
                <a:cs typeface="Arial"/>
              </a:rPr>
              <a:t>This can be found on the Richmond Co Nutrition Services </a:t>
            </a:r>
            <a:r>
              <a:rPr lang="en-US" sz="1800">
                <a:ea typeface="+mn-lt"/>
                <a:cs typeface="+mn-lt"/>
                <a:hlinkClick r:id="rId2"/>
              </a:rPr>
              <a:t>https://www.rcboe.org/Domain/89</a:t>
            </a:r>
            <a:endParaRPr lang="en-US" sz="1800">
              <a:solidFill>
                <a:schemeClr val="tx1">
                  <a:lumMod val="95000"/>
                  <a:lumOff val="5000"/>
                </a:schemeClr>
              </a:solidFill>
              <a:latin typeface="Century Gothic"/>
              <a:cs typeface="Arial"/>
            </a:endParaRPr>
          </a:p>
          <a:p>
            <a:pPr lvl="2"/>
            <a:r>
              <a:rPr lang="en-US" altLang="en-US" sz="1800">
                <a:solidFill>
                  <a:schemeClr val="tx1">
                    <a:lumMod val="95000"/>
                    <a:lumOff val="5000"/>
                  </a:schemeClr>
                </a:solidFill>
                <a:highlight>
                  <a:srgbClr val="FFFF00"/>
                </a:highlight>
                <a:latin typeface="Arial"/>
                <a:cs typeface="Arial"/>
              </a:rPr>
              <a:t>See nutrition for free/discounted lunch applications</a:t>
            </a:r>
            <a:endParaRPr lang="en-US">
              <a:solidFill>
                <a:schemeClr val="tx1">
                  <a:lumMod val="95000"/>
                  <a:lumOff val="5000"/>
                </a:schemeClr>
              </a:solidFill>
            </a:endParaRPr>
          </a:p>
          <a:p>
            <a:pPr lvl="1"/>
            <a:r>
              <a:rPr lang="en-US" altLang="en-US" sz="2000">
                <a:latin typeface="Arial"/>
                <a:cs typeface="Arial"/>
              </a:rPr>
              <a:t>DISMISSAL be</a:t>
            </a:r>
            <a:r>
              <a:rPr lang="en-US" altLang="en-US" sz="1800">
                <a:latin typeface="Arial"/>
                <a:cs typeface="Arial"/>
              </a:rPr>
              <a:t>gins at 2:15 pm.  Students must be picked up by 2:30 pm</a:t>
            </a:r>
            <a:endParaRPr lang="en-US" altLang="en-US" sz="18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950E1-D2C0-96E7-D50F-7D4222257023}"/>
              </a:ext>
            </a:extLst>
          </p:cNvPr>
          <p:cNvSpPr>
            <a:spLocks noGrp="1"/>
          </p:cNvSpPr>
          <p:nvPr>
            <p:ph type="title"/>
          </p:nvPr>
        </p:nvSpPr>
        <p:spPr/>
        <p:txBody>
          <a:bodyPr/>
          <a:lstStyle/>
          <a:p>
            <a:r>
              <a:rPr lang="en-US" b="1" u="sng" dirty="0"/>
              <a:t>Transportation</a:t>
            </a:r>
          </a:p>
        </p:txBody>
      </p:sp>
      <p:sp>
        <p:nvSpPr>
          <p:cNvPr id="3" name="Content Placeholder 2">
            <a:extLst>
              <a:ext uri="{FF2B5EF4-FFF2-40B4-BE49-F238E27FC236}">
                <a16:creationId xmlns:a16="http://schemas.microsoft.com/office/drawing/2014/main" id="{EB8F91BD-6468-22EC-498F-8EE088464886}"/>
              </a:ext>
            </a:extLst>
          </p:cNvPr>
          <p:cNvSpPr>
            <a:spLocks noGrp="1"/>
          </p:cNvSpPr>
          <p:nvPr>
            <p:ph idx="1"/>
          </p:nvPr>
        </p:nvSpPr>
        <p:spPr/>
        <p:txBody>
          <a:bodyPr/>
          <a:lstStyle/>
          <a:p>
            <a:r>
              <a:rPr lang="en-US"/>
              <a:t>Please decide how your child will be getting home for the year and please start that on day one.  This will ensure your child will be in a routine.</a:t>
            </a:r>
          </a:p>
          <a:p>
            <a:r>
              <a:rPr lang="en-US"/>
              <a:t>Car Riders will be issued a new number.</a:t>
            </a:r>
          </a:p>
          <a:p>
            <a:endParaRPr lang="en-US"/>
          </a:p>
          <a:p>
            <a:pPr marL="0" indent="0">
              <a:buNone/>
            </a:pPr>
            <a:endParaRPr lang="en-US"/>
          </a:p>
        </p:txBody>
      </p:sp>
    </p:spTree>
    <p:extLst>
      <p:ext uri="{BB962C8B-B14F-4D97-AF65-F5344CB8AC3E}">
        <p14:creationId xmlns:p14="http://schemas.microsoft.com/office/powerpoint/2010/main" val="1204751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C01B08-ED08-1226-89DB-160B05F59C5F}"/>
              </a:ext>
            </a:extLst>
          </p:cNvPr>
          <p:cNvSpPr>
            <a:spLocks noGrp="1"/>
          </p:cNvSpPr>
          <p:nvPr>
            <p:ph idx="1"/>
          </p:nvPr>
        </p:nvSpPr>
        <p:spPr>
          <a:xfrm>
            <a:off x="411426" y="550179"/>
            <a:ext cx="8531938" cy="3777622"/>
          </a:xfrm>
        </p:spPr>
        <p:txBody>
          <a:bodyPr/>
          <a:lstStyle/>
          <a:p>
            <a:endParaRPr lang="en-US" sz="1400" b="1">
              <a:solidFill>
                <a:srgbClr val="595959"/>
              </a:solidFill>
              <a:latin typeface="Comic Sans MS"/>
            </a:endParaRPr>
          </a:p>
          <a:p>
            <a:endParaRPr lang="en-US" sz="1400" b="1">
              <a:solidFill>
                <a:srgbClr val="595959"/>
              </a:solidFill>
              <a:latin typeface="Comic Sans MS"/>
            </a:endParaRPr>
          </a:p>
          <a:p>
            <a:r>
              <a:rPr lang="en-US" sz="1400" b="1">
                <a:solidFill>
                  <a:srgbClr val="595959"/>
                </a:solidFill>
                <a:latin typeface="Comic Sans MS"/>
              </a:rPr>
              <a:t>Students are expected to be in school all day unless they are ill. Georgia State law only recognizes absences due to illness, religious holidays, medical or legal appointments, and funerals in the family. Parents have the right to present reasons they believe are justifiable to the Principal for consideration of other absences.</a:t>
            </a:r>
            <a:endParaRPr lang="en-US"/>
          </a:p>
          <a:p>
            <a:r>
              <a:rPr lang="en-US" sz="1400" b="1">
                <a:solidFill>
                  <a:srgbClr val="595959"/>
                </a:solidFill>
                <a:highlight>
                  <a:srgbClr val="FFFF00"/>
                </a:highlight>
                <a:latin typeface="Comic Sans MS"/>
              </a:rPr>
              <a:t>All absences require a written note from parents/guardians stating the reason for the absence. Emailed notes will not be accepted. The note must include the student's full name, reason for absence, date(s) of absence, and parent/guardian signature</a:t>
            </a:r>
            <a:r>
              <a:rPr lang="en-US" sz="1400" b="1">
                <a:solidFill>
                  <a:srgbClr val="595959"/>
                </a:solidFill>
                <a:latin typeface="Comic Sans MS"/>
              </a:rPr>
              <a:t>. A note without a reason and date of absence is unexcused.</a:t>
            </a:r>
            <a:endParaRPr lang="en-US"/>
          </a:p>
          <a:p>
            <a:r>
              <a:rPr lang="en-US" sz="1400" b="1">
                <a:solidFill>
                  <a:srgbClr val="595959"/>
                </a:solidFill>
                <a:latin typeface="Comic Sans MS"/>
              </a:rPr>
              <a:t>In order to comply with district regulations and state law, when a student has 10 unexcused absences in one month or ten unexcused absences in one year, Richmond County administrators will petition the Juvenile Court System to seek mandatory attendance by a student. An </a:t>
            </a:r>
            <a:r>
              <a:rPr lang="en-US" sz="1400" b="1" i="1">
                <a:solidFill>
                  <a:srgbClr val="595959"/>
                </a:solidFill>
                <a:latin typeface="Comic Sans MS"/>
              </a:rPr>
              <a:t>unexcused absence </a:t>
            </a:r>
            <a:r>
              <a:rPr lang="en-US" sz="1400" b="1">
                <a:solidFill>
                  <a:srgbClr val="595959"/>
                </a:solidFill>
                <a:latin typeface="Comic Sans MS"/>
              </a:rPr>
              <a:t>is defined as any unauthorized absence from school. Examples include, but are not limited to:</a:t>
            </a:r>
            <a:endParaRPr lang="en-US"/>
          </a:p>
          <a:p>
            <a:r>
              <a:rPr lang="en-US" sz="1400">
                <a:solidFill>
                  <a:srgbClr val="595959"/>
                </a:solidFill>
                <a:latin typeface="Comic Sans MS"/>
              </a:rPr>
              <a:t>1. Oversleeping</a:t>
            </a:r>
          </a:p>
          <a:p>
            <a:r>
              <a:rPr lang="en-US" sz="1400">
                <a:solidFill>
                  <a:srgbClr val="595959"/>
                </a:solidFill>
                <a:latin typeface="Comic Sans MS"/>
              </a:rPr>
              <a:t> 2. Missing the bus</a:t>
            </a:r>
          </a:p>
          <a:p>
            <a:r>
              <a:rPr lang="en-US" sz="1400">
                <a:solidFill>
                  <a:srgbClr val="595959"/>
                </a:solidFill>
                <a:latin typeface="Comic Sans MS"/>
              </a:rPr>
              <a:t>3. Failure to obtain private transportation or vehicle mechanical problem. </a:t>
            </a:r>
            <a:endParaRPr lang="en-US">
              <a:latin typeface="Century Gothic" panose="020B0502020202020204"/>
            </a:endParaRPr>
          </a:p>
          <a:p>
            <a:r>
              <a:rPr lang="en-US" sz="1400">
                <a:solidFill>
                  <a:srgbClr val="595959"/>
                </a:solidFill>
                <a:latin typeface="Comic Sans MS"/>
              </a:rPr>
              <a:t>4. Failure to obtain leave of Absence request for absences</a:t>
            </a:r>
          </a:p>
          <a:p>
            <a:r>
              <a:rPr lang="en-US" sz="1400">
                <a:solidFill>
                  <a:srgbClr val="595959"/>
                </a:solidFill>
                <a:latin typeface="Comic Sans MS"/>
              </a:rPr>
              <a:t>5. Shopping, Hair appointments, Concert, or Babysitting.</a:t>
            </a:r>
          </a:p>
          <a:p>
            <a:pPr marL="0" indent="0">
              <a:buNone/>
            </a:pPr>
            <a:r>
              <a:rPr lang="en-US" sz="1400">
                <a:solidFill>
                  <a:srgbClr val="595959"/>
                </a:solidFill>
                <a:latin typeface="Comic Sans MS"/>
              </a:rPr>
              <a:t>. </a:t>
            </a:r>
          </a:p>
          <a:p>
            <a:endParaRPr lang="en-US"/>
          </a:p>
        </p:txBody>
      </p:sp>
      <p:sp>
        <p:nvSpPr>
          <p:cNvPr id="4" name="TextBox 3">
            <a:extLst>
              <a:ext uri="{FF2B5EF4-FFF2-40B4-BE49-F238E27FC236}">
                <a16:creationId xmlns:a16="http://schemas.microsoft.com/office/drawing/2014/main" id="{CAAE6195-CF02-7B0E-ECFD-0CC9601848A5}"/>
              </a:ext>
            </a:extLst>
          </p:cNvPr>
          <p:cNvSpPr txBox="1"/>
          <p:nvPr/>
        </p:nvSpPr>
        <p:spPr>
          <a:xfrm>
            <a:off x="522844" y="400566"/>
            <a:ext cx="8130935" cy="584775"/>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3200" b="1" dirty="0">
                <a:latin typeface="Arial"/>
                <a:cs typeface="Arial"/>
              </a:rPr>
              <a:t>UPDATED ATTENDANCE INFORMATION</a:t>
            </a:r>
            <a:endParaRPr lang="en-US" sz="3200" b="1" dirty="0"/>
          </a:p>
        </p:txBody>
      </p:sp>
    </p:spTree>
    <p:extLst>
      <p:ext uri="{BB962C8B-B14F-4D97-AF65-F5344CB8AC3E}">
        <p14:creationId xmlns:p14="http://schemas.microsoft.com/office/powerpoint/2010/main" val="3412258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53BCD4E-50C8-4464-90AB-21F0B38DE259}"/>
              </a:ext>
            </a:extLst>
          </p:cNvPr>
          <p:cNvSpPr>
            <a:spLocks noGrp="1"/>
          </p:cNvSpPr>
          <p:nvPr>
            <p:ph type="title"/>
          </p:nvPr>
        </p:nvSpPr>
        <p:spPr>
          <a:xfrm>
            <a:off x="1641332" y="114684"/>
            <a:ext cx="6589712" cy="1281112"/>
          </a:xfrm>
        </p:spPr>
        <p:txBody>
          <a:bodyPr/>
          <a:lstStyle/>
          <a:p>
            <a:r>
              <a:rPr lang="en-US" altLang="en-US" u="sng">
                <a:latin typeface="Arial"/>
                <a:cs typeface="Arial"/>
              </a:rPr>
              <a:t>Tardy Policy</a:t>
            </a:r>
          </a:p>
        </p:txBody>
      </p:sp>
      <p:sp>
        <p:nvSpPr>
          <p:cNvPr id="3075" name="Content Placeholder 2">
            <a:extLst>
              <a:ext uri="{FF2B5EF4-FFF2-40B4-BE49-F238E27FC236}">
                <a16:creationId xmlns:a16="http://schemas.microsoft.com/office/drawing/2014/main" id="{4B20D0AB-E5E7-4FBB-AEA2-47F2ED90F677}"/>
              </a:ext>
            </a:extLst>
          </p:cNvPr>
          <p:cNvSpPr>
            <a:spLocks noGrp="1"/>
          </p:cNvSpPr>
          <p:nvPr>
            <p:ph idx="1"/>
          </p:nvPr>
        </p:nvSpPr>
        <p:spPr>
          <a:xfrm>
            <a:off x="343619" y="1270958"/>
            <a:ext cx="8686800" cy="4906963"/>
          </a:xfrm>
        </p:spPr>
        <p:txBody>
          <a:bodyPr vert="horz" wrap="square" lIns="91440" tIns="45720" rIns="91440" bIns="45720" numCol="1" rtlCol="0" anchor="t" anchorCtr="0" compatLnSpc="1">
            <a:prstTxWarp prst="textNoShape">
              <a:avLst/>
            </a:prstTxWarp>
            <a:noAutofit/>
          </a:bodyPr>
          <a:lstStyle/>
          <a:p>
            <a:pPr fontAlgn="auto">
              <a:spcAft>
                <a:spcPts val="0"/>
              </a:spcAft>
              <a:buFont typeface="Wingdings 3" charset="2"/>
              <a:buChar char=""/>
              <a:defRPr/>
            </a:pPr>
            <a:r>
              <a:rPr lang="en-US">
                <a:latin typeface="Arial"/>
                <a:ea typeface="+mn-lt"/>
                <a:cs typeface="+mn-lt"/>
              </a:rPr>
              <a:t>Students are not allowed on campus prior to 6:50 a.m. Any student reporting to the classroom after 7:25 a.m. is tardy.</a:t>
            </a:r>
            <a:r>
              <a:rPr lang="en-US" b="1">
                <a:latin typeface="Arial"/>
                <a:ea typeface="+mn-lt"/>
                <a:cs typeface="+mn-lt"/>
              </a:rPr>
              <a:t> A parent must sign in tardy students.</a:t>
            </a:r>
            <a:endParaRPr lang="en-US" b="1">
              <a:solidFill>
                <a:schemeClr val="tx1">
                  <a:lumMod val="75000"/>
                  <a:lumOff val="25000"/>
                </a:schemeClr>
              </a:solidFill>
              <a:latin typeface="Arial"/>
              <a:cs typeface="Arial"/>
            </a:endParaRPr>
          </a:p>
          <a:p>
            <a:pPr>
              <a:spcAft>
                <a:spcPts val="0"/>
              </a:spcAft>
              <a:buFont typeface="Wingdings 3" charset="2"/>
              <a:buChar char=""/>
              <a:defRPr/>
            </a:pPr>
            <a:endParaRPr lang="en-US" b="1">
              <a:latin typeface="Arial"/>
              <a:ea typeface="+mn-lt"/>
              <a:cs typeface="+mn-lt"/>
            </a:endParaRPr>
          </a:p>
          <a:p>
            <a:pPr>
              <a:spcAft>
                <a:spcPts val="0"/>
              </a:spcAft>
              <a:buFont typeface="Wingdings 3" charset="2"/>
              <a:buChar char=""/>
              <a:defRPr/>
            </a:pPr>
            <a:r>
              <a:rPr lang="en-US">
                <a:latin typeface="Arial"/>
                <a:ea typeface="+mn-lt"/>
                <a:cs typeface="+mn-lt"/>
              </a:rPr>
              <a:t>The accumulation of unexcused tardies may warrant disciplinary action and/or referral to Department of Family and Children Services.</a:t>
            </a: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a:latin typeface="Arial"/>
              <a:ea typeface="+mn-lt"/>
              <a:cs typeface="+mn-lt"/>
            </a:endParaRPr>
          </a:p>
          <a:p>
            <a:pPr>
              <a:spcAft>
                <a:spcPts val="0"/>
              </a:spcAft>
              <a:buFont typeface="Wingdings 3" charset="2"/>
              <a:buChar char=""/>
              <a:defRPr/>
            </a:pPr>
            <a:r>
              <a:rPr lang="en-US">
                <a:latin typeface="Arial"/>
                <a:ea typeface="+mn-lt"/>
                <a:cs typeface="+mn-lt"/>
              </a:rPr>
              <a:t>Leaving school for unauthorized purposes before the end of the instructional day will be counted as a tardy. Parents should not pick their children up before the end of the school day except where there is a legitimate emergency. Lawful excuses for tardiness are cited in the RCSS Code of Student Conduct and Discipline.</a:t>
            </a: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a:latin typeface="Arial"/>
              <a:ea typeface="+mn-lt"/>
              <a:cs typeface="+mn-lt"/>
            </a:endParaRPr>
          </a:p>
          <a:p>
            <a:pPr>
              <a:spcAft>
                <a:spcPts val="0"/>
              </a:spcAft>
              <a:buFont typeface="Wingdings 3" charset="2"/>
              <a:buChar char=""/>
              <a:defRPr/>
            </a:pPr>
            <a:r>
              <a:rPr lang="en-US">
                <a:latin typeface="Arial"/>
                <a:ea typeface="+mn-lt"/>
                <a:cs typeface="+mn-lt"/>
              </a:rPr>
              <a:t>For the safety of our students during dismissal transition, we will not allow building entry starting at 1:55 pm until 2:10pm. </a:t>
            </a: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a:solidFill>
                <a:schemeClr val="tx1">
                  <a:lumMod val="75000"/>
                  <a:lumOff val="25000"/>
                </a:schemeClr>
              </a:solidFill>
              <a:latin typeface="Arial"/>
              <a:cs typeface="Arial"/>
            </a:endParaRPr>
          </a:p>
          <a:p>
            <a:pPr>
              <a:spcAft>
                <a:spcPts val="0"/>
              </a:spcAft>
              <a:buFont typeface="Wingdings 3" charset="2"/>
              <a:buChar char=""/>
              <a:defRPr/>
            </a:pPr>
            <a:endParaRPr lang="en-US" sz="3200" b="1">
              <a:solidFill>
                <a:schemeClr val="tx1">
                  <a:lumMod val="75000"/>
                  <a:lumOff val="25000"/>
                </a:schemeClr>
              </a:solidFill>
              <a:latin typeface="Century Gothic"/>
              <a:cs typeface="Arial"/>
            </a:endParaRPr>
          </a:p>
          <a:p>
            <a:pPr>
              <a:spcAft>
                <a:spcPts val="0"/>
              </a:spcAft>
              <a:buFont typeface="Wingdings 3" charset="2"/>
              <a:buChar char=""/>
              <a:defRPr/>
            </a:pPr>
            <a:endParaRPr lang="en-US" altLang="en-US" sz="320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0895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574E805-1387-4A22-B70D-FDCC71462882}"/>
              </a:ext>
            </a:extLst>
          </p:cNvPr>
          <p:cNvSpPr>
            <a:spLocks noGrp="1"/>
          </p:cNvSpPr>
          <p:nvPr>
            <p:ph type="title"/>
          </p:nvPr>
        </p:nvSpPr>
        <p:spPr>
          <a:xfrm>
            <a:off x="1674912" y="567093"/>
            <a:ext cx="6589712" cy="1281112"/>
          </a:xfrm>
        </p:spPr>
        <p:txBody>
          <a:bodyPr/>
          <a:lstStyle/>
          <a:p>
            <a:r>
              <a:rPr lang="en-US" altLang="en-US" b="1" u="sng">
                <a:latin typeface="Arial"/>
                <a:cs typeface="Arial"/>
              </a:rPr>
              <a:t>Supplies</a:t>
            </a:r>
            <a:endParaRPr lang="en-US" altLang="en-US" b="1" u="sng">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86B23A4-F596-48B1-8388-92FBE72D94D0}"/>
              </a:ext>
            </a:extLst>
          </p:cNvPr>
          <p:cNvSpPr>
            <a:spLocks noGrp="1"/>
          </p:cNvSpPr>
          <p:nvPr>
            <p:ph idx="1"/>
          </p:nvPr>
        </p:nvSpPr>
        <p:spPr>
          <a:xfrm>
            <a:off x="651013" y="1792830"/>
            <a:ext cx="6591300" cy="3778250"/>
          </a:xfrm>
        </p:spPr>
        <p:txBody>
          <a:bodyPr rtlCol="0">
            <a:normAutofit/>
          </a:bodyPr>
          <a:lstStyle/>
          <a:p>
            <a:pPr fontAlgn="auto">
              <a:spcAft>
                <a:spcPts val="0"/>
              </a:spcAft>
              <a:buFont typeface="Wingdings 3" charset="2"/>
              <a:buChar char=""/>
              <a:defRPr/>
            </a:pPr>
            <a:endParaRPr lang="en-US" sz="2000">
              <a:solidFill>
                <a:schemeClr val="tx1">
                  <a:lumMod val="75000"/>
                  <a:lumOff val="25000"/>
                </a:schemeClr>
              </a:solidFill>
              <a:latin typeface="Arial"/>
              <a:ea typeface="+mn-lt"/>
              <a:cs typeface="Arial"/>
            </a:endParaRPr>
          </a:p>
          <a:p>
            <a:pPr>
              <a:spcAft>
                <a:spcPts val="0"/>
              </a:spcAft>
              <a:buFont typeface="Wingdings 3" charset="2"/>
              <a:buChar char=""/>
              <a:defRPr/>
            </a:pPr>
            <a:r>
              <a:rPr lang="en-US" sz="2000">
                <a:latin typeface="Century Gothic"/>
                <a:cs typeface="Arial"/>
              </a:rPr>
              <a:t>School Website</a:t>
            </a:r>
            <a:r>
              <a:rPr lang="en-US" sz="2000">
                <a:solidFill>
                  <a:schemeClr val="tx1">
                    <a:lumMod val="75000"/>
                    <a:lumOff val="25000"/>
                  </a:schemeClr>
                </a:solidFill>
                <a:latin typeface="Century Gothic"/>
                <a:cs typeface="Arial"/>
              </a:rPr>
              <a:t> </a:t>
            </a:r>
            <a:r>
              <a:rPr lang="en-US" sz="2000">
                <a:solidFill>
                  <a:schemeClr val="tx1">
                    <a:lumMod val="75000"/>
                    <a:lumOff val="25000"/>
                  </a:schemeClr>
                </a:solidFill>
                <a:latin typeface="Century Gothic"/>
                <a:cs typeface="Arial"/>
                <a:hlinkClick r:id="rId2">
                  <a:extLst>
                    <a:ext uri="{A12FA001-AC4F-418D-AE19-62706E023703}">
                      <ahyp:hlinkClr xmlns:ahyp="http://schemas.microsoft.com/office/drawing/2018/hyperlinkcolor" val="tx"/>
                    </a:ext>
                  </a:extLst>
                </a:hlinkClick>
              </a:rPr>
              <a:t>LINK</a:t>
            </a:r>
            <a:endParaRPr lang="en-US" sz="2000">
              <a:solidFill>
                <a:schemeClr val="tx1">
                  <a:lumMod val="75000"/>
                  <a:lumOff val="25000"/>
                </a:schemeClr>
              </a:solidFill>
              <a:latin typeface="Arial" pitchFamily="34" charset="0"/>
              <a:cs typeface="Arial" pitchFamily="34" charset="0"/>
            </a:endParaRPr>
          </a:p>
          <a:p>
            <a:pPr>
              <a:spcAft>
                <a:spcPts val="0"/>
              </a:spcAft>
              <a:buFont typeface="Wingdings 3" charset="2"/>
              <a:buChar char=""/>
              <a:defRPr/>
            </a:pPr>
            <a:r>
              <a:rPr lang="en-US" sz="2000">
                <a:solidFill>
                  <a:schemeClr val="tx1">
                    <a:lumMod val="75000"/>
                    <a:lumOff val="25000"/>
                  </a:schemeClr>
                </a:solidFill>
                <a:latin typeface="Century Gothic"/>
                <a:cs typeface="Arial"/>
              </a:rPr>
              <a:t>Please ensure your child has, at a minimum, the binder and dividers for the first day of school to create a M.O.O.S.E. notebook.</a:t>
            </a:r>
          </a:p>
          <a:p>
            <a:pPr>
              <a:spcAft>
                <a:spcPts val="0"/>
              </a:spcAft>
              <a:buFont typeface="Wingdings 3" charset="2"/>
              <a:buChar char=""/>
              <a:defRPr/>
            </a:pPr>
            <a:endParaRPr lang="en-US" sz="2000">
              <a:solidFill>
                <a:schemeClr val="tx1">
                  <a:lumMod val="75000"/>
                  <a:lumOff val="25000"/>
                </a:schemeClr>
              </a:solidFill>
              <a:latin typeface="Century Gothic"/>
              <a:cs typeface="Arial"/>
            </a:endParaRPr>
          </a:p>
          <a:p>
            <a:pPr>
              <a:spcAft>
                <a:spcPts val="0"/>
              </a:spcAft>
              <a:buFont typeface="Wingdings 3" charset="2"/>
              <a:buChar char=""/>
              <a:defRPr/>
            </a:pPr>
            <a:endParaRPr lang="en-US" sz="2000">
              <a:solidFill>
                <a:schemeClr val="tx1">
                  <a:lumMod val="75000"/>
                  <a:lumOff val="25000"/>
                </a:schemeClr>
              </a:solidFill>
              <a:latin typeface="Arial"/>
              <a:cs typeface="Arial"/>
            </a:endParaRPr>
          </a:p>
          <a:p>
            <a:pPr marL="0" indent="0">
              <a:spcAft>
                <a:spcPts val="0"/>
              </a:spcAft>
              <a:buNone/>
              <a:defRPr/>
            </a:pPr>
            <a:endParaRPr lang="en-US" sz="2000">
              <a:solidFill>
                <a:schemeClr val="tx1">
                  <a:lumMod val="75000"/>
                  <a:lumOff val="25000"/>
                </a:schemeClr>
              </a:solidFill>
              <a:latin typeface="Arial"/>
              <a:cs typeface="Arial"/>
            </a:endParaRPr>
          </a:p>
          <a:p>
            <a:pPr marL="0" indent="0" fontAlgn="auto">
              <a:spcAft>
                <a:spcPts val="0"/>
              </a:spcAft>
              <a:buNone/>
              <a:defRPr/>
            </a:pPr>
            <a:endParaRPr lang="en-US" sz="2000">
              <a:solidFill>
                <a:schemeClr val="tx1">
                  <a:lumMod val="75000"/>
                  <a:lumOff val="25000"/>
                </a:schemeClr>
              </a:solidFill>
              <a:latin typeface="Arial" pitchFamily="34" charset="0"/>
              <a:cs typeface="Arial" pitchFamily="34" charset="0"/>
            </a:endParaRPr>
          </a:p>
          <a:p>
            <a:pPr fontAlgn="auto">
              <a:spcAft>
                <a:spcPts val="0"/>
              </a:spcAft>
              <a:buFont typeface="Wingdings 3" charset="2"/>
              <a:buChar char=""/>
              <a:defRPr/>
            </a:pPr>
            <a:endParaRPr lang="en-US">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Application>Microsoft Office PowerPoint</Application>
  <PresentationFormat>On-screen Show (4:3)</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Welcome to Freedom Park’s Open House  August 1, 2023</vt:lpstr>
      <vt:lpstr>Agenda</vt:lpstr>
      <vt:lpstr>Administrators</vt:lpstr>
      <vt:lpstr>Teachers</vt:lpstr>
      <vt:lpstr>2023-2024 School Year</vt:lpstr>
      <vt:lpstr>Transportation</vt:lpstr>
      <vt:lpstr>PowerPoint Presentation</vt:lpstr>
      <vt:lpstr>Tardy Policy</vt:lpstr>
      <vt:lpstr>Supplies</vt:lpstr>
      <vt:lpstr>M.O.O.S.E Notebooks </vt:lpstr>
      <vt:lpstr>Communications</vt:lpstr>
      <vt:lpstr>Launchpad</vt:lpstr>
      <vt:lpstr>i-Ready</vt:lpstr>
      <vt:lpstr>Technology</vt:lpstr>
      <vt:lpstr>Bullying: No Bullying. It’s the Law</vt:lpstr>
      <vt:lpstr>Bullying: No Bullying. It’s the Law</vt:lpstr>
      <vt:lpstr>Title I </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Parents Night</dc:title>
  <dc:creator>Odenweller, Kelly</dc:creator>
  <cp:revision>125</cp:revision>
  <dcterms:created xsi:type="dcterms:W3CDTF">2017-09-26T13:46:10Z</dcterms:created>
  <dcterms:modified xsi:type="dcterms:W3CDTF">2023-07-31T14:37:50Z</dcterms:modified>
</cp:coreProperties>
</file>